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07.xml" ContentType="application/vnd.openxmlformats-officedocument.presentationml.tags+xml"/>
  <Override PartName="/ppt/tags/tag208.xml" ContentType="application/vnd.openxmlformats-officedocument.presentationml.tags+xml"/>
  <Override PartName="/ppt/notesSlides/notesSlide1.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notesSlides/notesSlide2.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notesSlides/notesSlide5.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6.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notesSlides/notesSlide7.xml" ContentType="application/vnd.openxmlformats-officedocument.presentationml.notesSlide+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notesSlides/notesSlide8.xml" ContentType="application/vnd.openxmlformats-officedocument.presentationml.notesSlide+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notesSlides/notesSlide9.xml" ContentType="application/vnd.openxmlformats-officedocument.presentationml.notesSlide+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notesSlides/notesSlide10.xml" ContentType="application/vnd.openxmlformats-officedocument.presentationml.notesSlide+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notesSlides/notesSlide11.xml" ContentType="application/vnd.openxmlformats-officedocument.presentationml.notesSlide+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12.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13.xml" ContentType="application/vnd.openxmlformats-officedocument.presentationml.notesSlid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14.xml" ContentType="application/vnd.openxmlformats-officedocument.presentationml.notesSlid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notesSlides/notesSlide15.xml" ContentType="application/vnd.openxmlformats-officedocument.presentationml.notesSlide+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notesSlides/notesSlide16.xml" ContentType="application/vnd.openxmlformats-officedocument.presentationml.notesSlide+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17.xml" ContentType="application/vnd.openxmlformats-officedocument.presentationml.notesSlid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notesSlides/notesSlide18.xml" ContentType="application/vnd.openxmlformats-officedocument.presentationml.notesSlide+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notesSlides/notesSlide19.xml" ContentType="application/vnd.openxmlformats-officedocument.presentationml.notesSlide+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notesSlides/notesSlide20.xml" ContentType="application/vnd.openxmlformats-officedocument.presentationml.notesSlide+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notesSlides/notesSlide21.xml" ContentType="application/vnd.openxmlformats-officedocument.presentationml.notesSlide+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notesSlides/notesSlide22.xml" ContentType="application/vnd.openxmlformats-officedocument.presentationml.notesSlide+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notesSlides/notesSlide23.xml" ContentType="application/vnd.openxmlformats-officedocument.presentationml.notesSlide+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notesSlides/notesSlide24.xml" ContentType="application/vnd.openxmlformats-officedocument.presentationml.notesSlide+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notesSlides/notesSlide25.xml" ContentType="application/vnd.openxmlformats-officedocument.presentationml.notesSlide+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notesSlides/notesSlide26.xml" ContentType="application/vnd.openxmlformats-officedocument.presentationml.notesSlide+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notesSlides/notesSlide27.xml" ContentType="application/vnd.openxmlformats-officedocument.presentationml.notesSlide+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notesSlides/notesSlide28.xml" ContentType="application/vnd.openxmlformats-officedocument.presentationml.notesSlide+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notesSlides/notesSlide29.xml" ContentType="application/vnd.openxmlformats-officedocument.presentationml.notesSlide+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notesSlides/notesSlide30.xml" ContentType="application/vnd.openxmlformats-officedocument.presentationml.notesSlide+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notesSlides/notesSlide31.xml" ContentType="application/vnd.openxmlformats-officedocument.presentationml.notesSlide+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notesSlides/notesSlide32.xml" ContentType="application/vnd.openxmlformats-officedocument.presentationml.notesSlide+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notesSlides/notesSlide33.xml" ContentType="application/vnd.openxmlformats-officedocument.presentationml.notesSlid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notesSlides/notesSlide34.xml" ContentType="application/vnd.openxmlformats-officedocument.presentationml.notesSlide+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notesSlides/notesSlide35.xml" ContentType="application/vnd.openxmlformats-officedocument.presentationml.notesSlide+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notesSlides/notesSlide36.xml" ContentType="application/vnd.openxmlformats-officedocument.presentationml.notesSlide+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notesSlides/notesSlide37.xml" ContentType="application/vnd.openxmlformats-officedocument.presentationml.notesSlide+xml"/>
  <Override PartName="/ppt/tags/tag786.xml" ContentType="application/vnd.openxmlformats-officedocument.presentationml.tags+xml"/>
  <Override PartName="/ppt/tags/tag787.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60" r:id="rId2"/>
  </p:sldMasterIdLst>
  <p:notesMasterIdLst>
    <p:notesMasterId r:id="rId53"/>
  </p:notesMasterIdLst>
  <p:handoutMasterIdLst>
    <p:handoutMasterId r:id="rId54"/>
  </p:handoutMasterIdLst>
  <p:sldIdLst>
    <p:sldId id="295" r:id="rId3"/>
    <p:sldId id="257" r:id="rId4"/>
    <p:sldId id="258" r:id="rId5"/>
    <p:sldId id="259" r:id="rId6"/>
    <p:sldId id="673" r:id="rId7"/>
    <p:sldId id="663" r:id="rId8"/>
    <p:sldId id="665" r:id="rId9"/>
    <p:sldId id="666" r:id="rId10"/>
    <p:sldId id="667" r:id="rId11"/>
    <p:sldId id="668" r:id="rId12"/>
    <p:sldId id="664" r:id="rId13"/>
    <p:sldId id="669" r:id="rId14"/>
    <p:sldId id="670" r:id="rId15"/>
    <p:sldId id="671" r:id="rId16"/>
    <p:sldId id="672" r:id="rId17"/>
    <p:sldId id="674" r:id="rId18"/>
    <p:sldId id="296" r:id="rId19"/>
    <p:sldId id="261" r:id="rId20"/>
    <p:sldId id="297" r:id="rId21"/>
    <p:sldId id="263" r:id="rId22"/>
    <p:sldId id="264" r:id="rId23"/>
    <p:sldId id="298" r:id="rId24"/>
    <p:sldId id="299" r:id="rId25"/>
    <p:sldId id="267" r:id="rId26"/>
    <p:sldId id="268" r:id="rId27"/>
    <p:sldId id="269" r:id="rId28"/>
    <p:sldId id="300" r:id="rId29"/>
    <p:sldId id="271" r:id="rId30"/>
    <p:sldId id="272" r:id="rId31"/>
    <p:sldId id="273" r:id="rId32"/>
    <p:sldId id="274" r:id="rId33"/>
    <p:sldId id="276" r:id="rId34"/>
    <p:sldId id="277" r:id="rId35"/>
    <p:sldId id="278" r:id="rId36"/>
    <p:sldId id="279" r:id="rId37"/>
    <p:sldId id="302" r:id="rId38"/>
    <p:sldId id="281" r:id="rId39"/>
    <p:sldId id="282" r:id="rId40"/>
    <p:sldId id="283" r:id="rId41"/>
    <p:sldId id="284" r:id="rId42"/>
    <p:sldId id="303" r:id="rId43"/>
    <p:sldId id="286" r:id="rId44"/>
    <p:sldId id="287" r:id="rId45"/>
    <p:sldId id="288" r:id="rId46"/>
    <p:sldId id="289" r:id="rId47"/>
    <p:sldId id="290" r:id="rId48"/>
    <p:sldId id="291" r:id="rId49"/>
    <p:sldId id="292" r:id="rId50"/>
    <p:sldId id="293" r:id="rId51"/>
    <p:sldId id="675" r:id="rId5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0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121" autoAdjust="0"/>
  </p:normalViewPr>
  <p:slideViewPr>
    <p:cSldViewPr snapToGrid="0" showGuides="1">
      <p:cViewPr varScale="1">
        <p:scale>
          <a:sx n="99" d="100"/>
          <a:sy n="99" d="100"/>
        </p:scale>
        <p:origin x="996" y="78"/>
      </p:cViewPr>
      <p:guideLst>
        <p:guide orient="horz" pos="16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2026/4/10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914380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10.04.2026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3256471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各位领导、各位同事，大家好！</a:t>
            </a:r>
          </a:p>
          <a:p>
            <a:pPr indent="0" algn="l">
              <a:lnSpc>
                <a:spcPct val="100000"/>
              </a:lnSpc>
            </a:pPr>
            <a:r>
              <a:rPr lang="en-US" sz="1400" b="0" i="0" u="none" strike="noStrike">
                <a:solidFill>
                  <a:srgbClr val="000000"/>
                </a:solidFill>
              </a:rPr>
              <a:t>欢迎参加本次江苏省安全生产“六化”建设专项培训。</a:t>
            </a:r>
          </a:p>
          <a:p>
            <a:pPr indent="0" algn="l">
              <a:lnSpc>
                <a:spcPct val="100000"/>
              </a:lnSpc>
            </a:pPr>
            <a:r>
              <a:rPr lang="en-US" sz="1400" b="0" i="0" u="none" strike="noStrike">
                <a:solidFill>
                  <a:srgbClr val="000000"/>
                </a:solidFill>
              </a:rPr>
              <a:t>首先，我们来了解一下本次培训的政策背景。近年来，国家和省对安全生产工作提出了更高要求，“六化”建设是当前安全生产领域的重要抓手，旨在通过系统化、规范化、标准化等手段，全面提升安全管理水平。</a:t>
            </a:r>
          </a:p>
          <a:p>
            <a:pPr indent="0" algn="l">
              <a:lnSpc>
                <a:spcPct val="100000"/>
              </a:lnSpc>
            </a:pPr>
            <a:r>
              <a:rPr lang="en-US" sz="1400" b="0" i="0" u="none" strike="noStrike">
                <a:solidFill>
                  <a:srgbClr val="000000"/>
                </a:solidFill>
              </a:rPr>
              <a:t>在培训开始前，我先强调一下培训纪律：请大家将手机调至静音或关机状态，认真听讲，积极参与互动，确保培训取得实效。本次培训预计时长约XX小时，我们将围绕“压实安全主体责任”和“筑牢全域防控体系”两个核心目标展开。</a:t>
            </a:r>
          </a:p>
          <a:p>
            <a:pPr indent="0" algn="l">
              <a:lnSpc>
                <a:spcPct val="100000"/>
              </a:lnSpc>
            </a:pPr>
            <a:r>
              <a:rPr lang="en-US" sz="1400" b="0" i="0" u="none" strike="noStrike">
                <a:solidFill>
                  <a:srgbClr val="000000"/>
                </a:solidFill>
              </a:rPr>
              <a:t>下面，让我们正式开始今天的课程。</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40183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进入第二章节，专业化是安全生产的“技术底座”与“能力核心”，是实现精准防控的关键。</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532725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安全生产是个技术活，不是靠喊口号、拍脑袋就能管好的，必须靠专业的人、专业的技术、专业的方法，才能真正把风险管住。</a:t>
            </a:r>
          </a:p>
          <a:p>
            <a:pPr indent="0" algn="l">
              <a:lnSpc>
                <a:spcPct val="100000"/>
              </a:lnSpc>
            </a:pPr>
            <a:r>
              <a:rPr lang="en-US" sz="1400" b="0" i="0" u="none" strike="noStrike">
                <a:solidFill>
                  <a:srgbClr val="000000"/>
                </a:solidFill>
              </a:rPr>
              <a:t>首先，我们要明确专业化建设的核心定义，它是以“人、机、料、法、环”中的专业人员和技术为核心，旨在破解以往安全管理中“不懂管、不会管、管不好”的痛点。</a:t>
            </a:r>
          </a:p>
          <a:p>
            <a:pPr indent="0" algn="l">
              <a:lnSpc>
                <a:spcPct val="100000"/>
              </a:lnSpc>
            </a:pPr>
            <a:r>
              <a:rPr lang="en-US" sz="1400" b="0" i="0" u="none" strike="noStrike">
                <a:solidFill>
                  <a:srgbClr val="000000"/>
                </a:solidFill>
              </a:rPr>
              <a:t>其次，坚持“专业人做专业事”的原则，补齐能力短板，实现精准防控。</a:t>
            </a:r>
          </a:p>
          <a:p>
            <a:pPr indent="0" algn="l">
              <a:lnSpc>
                <a:spcPct val="100000"/>
              </a:lnSpc>
            </a:pPr>
            <a:r>
              <a:rPr lang="en-US" sz="1400" b="0" i="0" u="none" strike="noStrike">
                <a:solidFill>
                  <a:srgbClr val="000000"/>
                </a:solidFill>
              </a:rPr>
              <a:t>我们的目标是建立一支专业过硬的队伍，构建科学的管理体系。</a:t>
            </a:r>
          </a:p>
          <a:p>
            <a:pPr indent="0" algn="l">
              <a:lnSpc>
                <a:spcPct val="100000"/>
              </a:lnSpc>
            </a:pPr>
            <a:r>
              <a:rPr lang="en-US" sz="1400" b="0" i="0" u="none" strike="noStrike">
                <a:solidFill>
                  <a:srgbClr val="000000"/>
                </a:solidFill>
              </a:rPr>
              <a:t>最终，将专业化建设定位为安全生产的“技术底座”与“能力核心”，为企业的安全发展提供坚实保障。</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87768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这四个维度是相辅相成的，人员是核心，机构是载体，技术是手段，管理是保障，四个维度都要抓，不能偏废。</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77454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重点强调，引入第三方服务，不等于把安全责任甩出去了，企业的安全生产主体责任，永远是企业自己承担的，不能一包了之。</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1118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专业化能力不是一蹴而就的，是持续提升的过程，要建立常态化的培训、考核、提升机制，让全员的专业能力跟得上安全管理的需求。</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89303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进入第三章节，数字化是安全生产的“智慧大脑”与“千里眼”，是提升管理效率和精准度的重要手段。</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80583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数字化不是搞花架子，不是买个系统、装几个摄像头就完事了，核心是要用技术解决人工管不好、管不到、管不及时的问题。</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5352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给大家讲的这些场景，都是企业可以直接落地的，大企业可以建一体化平台，中小企业可以先选1-2个刚需场景分步落地，不用一步到位。</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71212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很多企业数字化搞不好，不是系统不好，是落地没做好，建完了没人用、不会用，所以培训、责任明确、机制建设，比买系统更重要。</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959255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这里重点照顾中小企业，不是只有大企业才能搞数字化，中小企业也可以花小钱办大事，核心是解决实际问题，不是搞形象工程。</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4897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重点强调本次培训不是纯政策宣讲，而是聚焦“怎么干、怎么落地、怎么避坑”，让学员明确学习目的，提升听课专注度。</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66863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安全生产不是老板一个人的事，也不是安全部门一个部门的事，是企业每一个人的事，从管理层到一线员工，每个人都有安全责任，每个人都要把自己的责任扛起来。</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45032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责任清单不能只写在文件里，要让每个岗位的人都清楚，自己的安全责任是什么，要干什么，不能干的红线是什么，出了问题要承担什么责任。</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74182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很多事故的发生，都是因为员工不懂、不会、意识不到位，所以培训教育不是走形式，是给员工教保命的技能，必须做实做细。</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36872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要让员工从“要我安全”，变成“我要安全、我会安全、我能安全”，光靠罚是不够的，要激励和约束双向发力，培育好的安全文化，才能真正实现全员化。</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54814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进入第五章节，实体化是安全生产工作的“基础底盘”，是所有安全管理工作的前提和保障。</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5876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实体化，就是要把安全管理从“纸上”落到“地上”，不是写在制度里、挂在墙上就完事了，而是要真真正正把机构、人员、钱、装备、制度都做实，这是所有安全工作的基础。</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14225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这五个要素，一个都不能少，机构是载体，人员是核心，经费是保障，装备是支撑，制度是准则，缺了任何一个，实体化都是空的。</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014716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实体化建设，不是一劳永逸的，不是这次配齐了就完事了，要动态管理，比如人员离职了要及时补充，设备到期了要及时更新，法规更新了要及时修订制度，确保长期符合要求。</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2356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这些都是企业日常检查中最常见的问题，也是监管部门执法检查的重点，大家要对照自查，赶紧整改，不仅是为了符合六化要求，更是为了守住合规底线，规避事故风险。</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57313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进入第六章节，手册化是岗位安全操作的“工具书”和员工安全行为的“准则卡”，是规范操作的关键。</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97996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快速过一遍目录，让学员了解整体课程框架，说明核心重点在第二到第七部分的“六化”实操内容。</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45977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手册化，就是把复杂的安全要求，变成员工随手可查、一看就懂的操作指南，不是厚厚的一本制度文件，而是贴合岗位的、简单明了的操作手册，让员工知道干什么、怎么干、不能干什么、出事了怎么办。</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98128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编制手册，最忌讳的就是照搬法规、照搬制度，写一大堆空话套话，员工根本不想看、也看不懂，一定要贴合岗位，越简单、越具体、越好操作，就越好。</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99213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手册编的再好，束之高阁也没用，核心是要用起来，要让员工学明白、记清楚、照着做，这才是手册化建设的最终目的。</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769540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手册不是一成不变的，要跟着法规、工艺、岗位的变化及时更新，还要听一线员工的意见，因为他们是天天用的人，他们觉得好用，才是真的好用。</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84003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六化不是六个孤立的工作，是一套完整的体系，六个方面要一起抓、一起推，才能真正发挥作用，不能只抓一个、不及其余。</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65161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给大家明确了实施的步骤和时间节点，大家回去之后，就按照这个步骤来推，不要乱，先自查、再落地、再验收、再长效保持，一步一步来。</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87862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这部分要给大家敲警钟，“六化”建设不是可做可不做的事，是必须落实的工作要求，不仅关系到企业的安全生产，也关系到合规管理，甚至关系到每个人的法律责任。</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952453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这里做一个整体的回顾，把六化的核心再给大家强化一遍，同时发出倡议，提升全员的安全意识和责任意识。</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5247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各位领导、各位同事，大家好！</a:t>
            </a:r>
          </a:p>
          <a:p>
            <a:pPr indent="0" algn="l">
              <a:lnSpc>
                <a:spcPct val="100000"/>
              </a:lnSpc>
            </a:pPr>
            <a:r>
              <a:rPr lang="en-US" sz="1400" b="0" i="0" u="none" strike="noStrike">
                <a:solidFill>
                  <a:srgbClr val="000000"/>
                </a:solidFill>
              </a:rPr>
              <a:t>欢迎参加本次江苏省安全生产“六化”建设专项培训。</a:t>
            </a:r>
          </a:p>
          <a:p>
            <a:pPr indent="0" algn="l">
              <a:lnSpc>
                <a:spcPct val="100000"/>
              </a:lnSpc>
            </a:pPr>
            <a:r>
              <a:rPr lang="en-US" sz="1400" b="0" i="0" u="none" strike="noStrike">
                <a:solidFill>
                  <a:srgbClr val="000000"/>
                </a:solidFill>
              </a:rPr>
              <a:t>首先，我们来了解一下本次培训的政策背景。近年来，国家和省对安全生产工作提出了更高要求，“六化”建设是当前安全生产领域的重要抓手，旨在通过系统化、规范化、标准化等手段，全面提升安全管理水平。</a:t>
            </a:r>
          </a:p>
          <a:p>
            <a:pPr indent="0" algn="l">
              <a:lnSpc>
                <a:spcPct val="100000"/>
              </a:lnSpc>
            </a:pPr>
            <a:r>
              <a:rPr lang="en-US" sz="1400" b="0" i="0" u="none" strike="noStrike">
                <a:solidFill>
                  <a:srgbClr val="000000"/>
                </a:solidFill>
              </a:rPr>
              <a:t>在培训开始前，我先强调一下培训纪律：请大家将手机调至静音或关机状态，认真听讲，积极参与互动，确保培训取得实效。本次培训预计时长约XX小时，我们将围绕“压实安全主体责任”和“筑牢全域防控体系”两个核心目标展开。</a:t>
            </a:r>
          </a:p>
          <a:p>
            <a:pPr indent="0" algn="l">
              <a:lnSpc>
                <a:spcPct val="100000"/>
              </a:lnSpc>
            </a:pPr>
            <a:r>
              <a:rPr lang="en-US" sz="1400" b="0" i="0" u="none" strike="noStrike">
                <a:solidFill>
                  <a:srgbClr val="000000"/>
                </a:solidFill>
              </a:rPr>
              <a:t>下面，让我们正式开始今天的课程。</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227359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讲清楚“为什么要推六化、六化能解决我们什么问题”，让学员理解工作的必要性，而不是单纯的政策任务。</a:t>
            </a:r>
          </a:p>
          <a:p>
            <a:pPr indent="0" algn="l">
              <a:lnSpc>
                <a:spcPct val="100000"/>
              </a:lnSpc>
            </a:pPr>
            <a:r>
              <a:rPr lang="en-US" sz="1400" b="0" i="0" u="none" strike="noStrike">
                <a:solidFill>
                  <a:srgbClr val="000000"/>
                </a:solidFill>
              </a:rPr>
              <a:t>首先，从背景来看，“六化”是江苏省安全生产领域的顶层设计，是治理体系和能力现代化的核心抓手。现实中，我们面临基层监管“最后一公里”不通、企业主体责任落实不深等痛点，“六化”正是针对这些问题的系统性解决方案。其核心要义在于实现网格覆盖、专业支撑、数字赋能、全员参与、实体落地和手册规范。</a:t>
            </a:r>
          </a:p>
          <a:p>
            <a:pPr indent="0" algn="l">
              <a:lnSpc>
                <a:spcPct val="100000"/>
              </a:lnSpc>
            </a:pPr>
            <a:r>
              <a:rPr lang="en-US" sz="1400" b="0" i="0" u="none" strike="noStrike">
                <a:solidFill>
                  <a:srgbClr val="000000"/>
                </a:solidFill>
              </a:rPr>
              <a:t>其次，从核心价值来看，“六化”主要体现在四个方面：一是补短板，解决“上热中温下冷”和制度执行“两张皮”的问题；二是建体系，构建全流程闭环管理体系；三是防风险，实现风险早识别、隐患早处置；四是促长效，推动安全生产从被动整改向主动防控转变，实现人防与技防的有机结合。</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68835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进入第一章节，网格化管理是安全生产监管的“最小单元”和“神经末梢”，是落实责任的基础。</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15276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用通俗的话讲，网格化就是“分片包干、责任到人”，每一块区域、每一个车间、每一个岗位，都有人管、有人负责，出了问题能找到对应的人。</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318954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重点强调，网格划分不是画个图就完事，核心是把责任明确到具体的人，每个网格的责任人、责任范围、要干什么，必须清清楚楚，不能模糊。</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06301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网格化能不能落地，关键看运行机制，不是划了网格就结束了，而是要让网格“转起来”，形成闭环，不能巡查走过场、隐患报上来没人管。</a:t>
            </a:r>
          </a:p>
          <a:p>
            <a:pPr indent="0" algn="l">
              <a:lnSpc>
                <a:spcPct val="100000"/>
              </a:lnSpc>
            </a:pPr>
            <a:r>
              <a:rPr lang="en-US" sz="1400" b="0" i="0" u="none" strike="noStrike">
                <a:solidFill>
                  <a:srgbClr val="000000"/>
                </a:solidFill>
              </a:rPr>
              <a:t>首先，我们看上方的核心工作闭环流程。这是一个从“网格巡查排查”开始，到“隐患上报”、“分流交办”、“整改落实”、“复核验收”，最后“销号归档”的完整闭环。任何一个环节缺失，网格化管理就会流于形式。</a:t>
            </a:r>
          </a:p>
          <a:p>
            <a:pPr indent="0" algn="l">
              <a:lnSpc>
                <a:spcPct val="100000"/>
              </a:lnSpc>
            </a:pPr>
            <a:r>
              <a:rPr lang="en-US" sz="1400" b="0" i="0" u="none" strike="noStrike">
                <a:solidFill>
                  <a:srgbClr val="000000"/>
                </a:solidFill>
              </a:rPr>
              <a:t>其次，为了保障这个闭环有效运行，我们在日常工作中必须落实四个核心要求：</a:t>
            </a:r>
          </a:p>
          <a:p>
            <a:pPr indent="0" algn="l">
              <a:lnSpc>
                <a:spcPct val="100000"/>
              </a:lnSpc>
            </a:pPr>
            <a:r>
              <a:rPr lang="en-US" sz="1400" b="0" i="0" u="none" strike="noStrike">
                <a:solidFill>
                  <a:srgbClr val="000000"/>
                </a:solidFill>
              </a:rPr>
              <a:t>第一，巡查管理要规范。明确频次和重点，特别是高风险区域要加密巡查。</a:t>
            </a:r>
          </a:p>
          <a:p>
            <a:pPr indent="0" algn="l">
              <a:lnSpc>
                <a:spcPct val="100000"/>
              </a:lnSpc>
            </a:pPr>
            <a:r>
              <a:rPr lang="en-US" sz="1400" b="0" i="0" u="none" strike="noStrike">
                <a:solidFill>
                  <a:srgbClr val="000000"/>
                </a:solidFill>
              </a:rPr>
              <a:t>第二，联动机制要顺畅。跨网格的问题要协同处置，上下级之间要责任传导，不能推诿。</a:t>
            </a:r>
          </a:p>
          <a:p>
            <a:pPr indent="0" algn="l">
              <a:lnSpc>
                <a:spcPct val="100000"/>
              </a:lnSpc>
            </a:pPr>
            <a:r>
              <a:rPr lang="en-US" sz="1400" b="0" i="0" u="none" strike="noStrike">
                <a:solidFill>
                  <a:srgbClr val="000000"/>
                </a:solidFill>
              </a:rPr>
              <a:t>第三，台账管理要严谨。所有的记录和整改过程都要留痕，做到可追溯。</a:t>
            </a:r>
          </a:p>
          <a:p>
            <a:pPr indent="0" algn="l">
              <a:lnSpc>
                <a:spcPct val="100000"/>
              </a:lnSpc>
            </a:pPr>
            <a:r>
              <a:rPr lang="en-US" sz="1400" b="0" i="0" u="none" strike="noStrike">
                <a:solidFill>
                  <a:srgbClr val="000000"/>
                </a:solidFill>
              </a:rPr>
              <a:t>第四，公示机制要透明。把责任人、监督电话都公示出来，让群众监督我们的工作。</a:t>
            </a:r>
          </a:p>
          <a:p>
            <a:pPr indent="0" algn="l">
              <a:lnSpc>
                <a:spcPct val="100000"/>
              </a:lnSpc>
            </a:pPr>
            <a:r>
              <a:rPr lang="en-US" sz="1400" b="0" i="0" u="none" strike="noStrike">
                <a:solidFill>
                  <a:srgbClr val="000000"/>
                </a:solidFill>
              </a:rPr>
              <a:t>左侧的图片展示了我们网格员在日常工作中填写巡查记录和查看公示牌的真实场景，这正是我们落实闭环管理的具体体现。</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03071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a:solidFill>
                  <a:srgbClr val="000000"/>
                </a:solidFill>
              </a:rPr>
              <a:t>这里可以结合企业自身的情况，问问学员有没有遇到这些问题，互动一下，然后讲怎么解决，让内容更贴合实际。</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146876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3" Type="http://schemas.openxmlformats.org/officeDocument/2006/relationships/tags" Target="../tags/tag16.xml"/><Relationship Id="rId21" Type="http://schemas.openxmlformats.org/officeDocument/2006/relationships/image" Target="../media/image2.png"/><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 Type="http://schemas.openxmlformats.org/officeDocument/2006/relationships/tags" Target="../tags/tag15.xml"/><Relationship Id="rId16" Type="http://schemas.openxmlformats.org/officeDocument/2006/relationships/tags" Target="../tags/tag29.xml"/><Relationship Id="rId20" Type="http://schemas.openxmlformats.org/officeDocument/2006/relationships/image" Target="../media/image1.jpe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tags" Target="../tags/tag28.xml"/><Relationship Id="rId10" Type="http://schemas.openxmlformats.org/officeDocument/2006/relationships/tags" Target="../tags/tag23.xml"/><Relationship Id="rId19" Type="http://schemas.openxmlformats.org/officeDocument/2006/relationships/slideMaster" Target="../slideMasters/slideMaster1.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 Id="rId5" Type="http://schemas.openxmlformats.org/officeDocument/2006/relationships/slideMaster" Target="../slideMasters/slideMaster1.xml"/><Relationship Id="rId4" Type="http://schemas.openxmlformats.org/officeDocument/2006/relationships/tags" Target="../tags/tag85.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tags" Target="../tags/tag88.xml"/><Relationship Id="rId21" Type="http://schemas.openxmlformats.org/officeDocument/2006/relationships/image" Target="../media/image5.png"/><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tags" Target="../tags/tag102.xml"/><Relationship Id="rId2" Type="http://schemas.openxmlformats.org/officeDocument/2006/relationships/tags" Target="../tags/tag87.xml"/><Relationship Id="rId16" Type="http://schemas.openxmlformats.org/officeDocument/2006/relationships/tags" Target="../tags/tag101.xml"/><Relationship Id="rId20" Type="http://schemas.openxmlformats.org/officeDocument/2006/relationships/image" Target="../media/image1.jpe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5" Type="http://schemas.openxmlformats.org/officeDocument/2006/relationships/tags" Target="../tags/tag100.xml"/><Relationship Id="rId10" Type="http://schemas.openxmlformats.org/officeDocument/2006/relationships/tags" Target="../tags/tag95.xml"/><Relationship Id="rId19" Type="http://schemas.openxmlformats.org/officeDocument/2006/relationships/slideMaster" Target="../slideMasters/slideMaster1.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tags" Target="../tags/tag129.xml"/><Relationship Id="rId18" Type="http://schemas.openxmlformats.org/officeDocument/2006/relationships/tags" Target="../tags/tag134.xml"/><Relationship Id="rId3" Type="http://schemas.openxmlformats.org/officeDocument/2006/relationships/tags" Target="../tags/tag119.xml"/><Relationship Id="rId21" Type="http://schemas.openxmlformats.org/officeDocument/2006/relationships/image" Target="../media/image2.png"/><Relationship Id="rId7" Type="http://schemas.openxmlformats.org/officeDocument/2006/relationships/tags" Target="../tags/tag123.xml"/><Relationship Id="rId12" Type="http://schemas.openxmlformats.org/officeDocument/2006/relationships/tags" Target="../tags/tag128.xml"/><Relationship Id="rId17" Type="http://schemas.openxmlformats.org/officeDocument/2006/relationships/tags" Target="../tags/tag133.xml"/><Relationship Id="rId2" Type="http://schemas.openxmlformats.org/officeDocument/2006/relationships/tags" Target="../tags/tag118.xml"/><Relationship Id="rId16" Type="http://schemas.openxmlformats.org/officeDocument/2006/relationships/tags" Target="../tags/tag132.xml"/><Relationship Id="rId20" Type="http://schemas.openxmlformats.org/officeDocument/2006/relationships/image" Target="../media/image1.jpeg"/><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tags" Target="../tags/tag127.xml"/><Relationship Id="rId5" Type="http://schemas.openxmlformats.org/officeDocument/2006/relationships/tags" Target="../tags/tag121.xml"/><Relationship Id="rId15" Type="http://schemas.openxmlformats.org/officeDocument/2006/relationships/tags" Target="../tags/tag131.xml"/><Relationship Id="rId10" Type="http://schemas.openxmlformats.org/officeDocument/2006/relationships/tags" Target="../tags/tag126.xml"/><Relationship Id="rId19" Type="http://schemas.openxmlformats.org/officeDocument/2006/relationships/slideMaster" Target="../slideMasters/slideMaster2.xml"/><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tags" Target="../tags/tag130.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slideMaster" Target="../slideMasters/slideMaster2.xml"/><Relationship Id="rId4" Type="http://schemas.openxmlformats.org/officeDocument/2006/relationships/tags" Target="../tags/tag138.xm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image" Target="../media/image3.jpe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slideMaster" Target="../slideMasters/slideMaster2.xml"/><Relationship Id="rId5" Type="http://schemas.openxmlformats.org/officeDocument/2006/relationships/tags" Target="../tags/tag143.xml"/><Relationship Id="rId10" Type="http://schemas.openxmlformats.org/officeDocument/2006/relationships/tags" Target="../tags/tag148.xml"/><Relationship Id="rId4" Type="http://schemas.openxmlformats.org/officeDocument/2006/relationships/tags" Target="../tags/tag142.xml"/><Relationship Id="rId9" Type="http://schemas.openxmlformats.org/officeDocument/2006/relationships/tags" Target="../tags/tag147.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56.xml"/><Relationship Id="rId13" Type="http://schemas.openxmlformats.org/officeDocument/2006/relationships/tags" Target="../tags/tag161.xml"/><Relationship Id="rId18" Type="http://schemas.openxmlformats.org/officeDocument/2006/relationships/tags" Target="../tags/tag166.xml"/><Relationship Id="rId3" Type="http://schemas.openxmlformats.org/officeDocument/2006/relationships/tags" Target="../tags/tag151.xml"/><Relationship Id="rId21" Type="http://schemas.openxmlformats.org/officeDocument/2006/relationships/image" Target="../media/image4.png"/><Relationship Id="rId7" Type="http://schemas.openxmlformats.org/officeDocument/2006/relationships/tags" Target="../tags/tag155.xml"/><Relationship Id="rId12" Type="http://schemas.openxmlformats.org/officeDocument/2006/relationships/tags" Target="../tags/tag160.xml"/><Relationship Id="rId17" Type="http://schemas.openxmlformats.org/officeDocument/2006/relationships/tags" Target="../tags/tag165.xml"/><Relationship Id="rId2" Type="http://schemas.openxmlformats.org/officeDocument/2006/relationships/tags" Target="../tags/tag150.xml"/><Relationship Id="rId16" Type="http://schemas.openxmlformats.org/officeDocument/2006/relationships/tags" Target="../tags/tag164.xml"/><Relationship Id="rId20" Type="http://schemas.openxmlformats.org/officeDocument/2006/relationships/image" Target="../media/image3.jpeg"/><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tags" Target="../tags/tag159.xml"/><Relationship Id="rId5" Type="http://schemas.openxmlformats.org/officeDocument/2006/relationships/tags" Target="../tags/tag153.xml"/><Relationship Id="rId15" Type="http://schemas.openxmlformats.org/officeDocument/2006/relationships/tags" Target="../tags/tag163.xml"/><Relationship Id="rId10" Type="http://schemas.openxmlformats.org/officeDocument/2006/relationships/tags" Target="../tags/tag158.xml"/><Relationship Id="rId19" Type="http://schemas.openxmlformats.org/officeDocument/2006/relationships/slideMaster" Target="../slideMasters/slideMaster2.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tags" Target="../tags/tag16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5" Type="http://schemas.openxmlformats.org/officeDocument/2006/relationships/slideMaster" Target="../slideMasters/slideMaster2.xml"/><Relationship Id="rId4" Type="http://schemas.openxmlformats.org/officeDocument/2006/relationships/tags" Target="../tags/tag170.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 Id="rId5" Type="http://schemas.openxmlformats.org/officeDocument/2006/relationships/slideMaster" Target="../slideMasters/slideMaster2.xml"/><Relationship Id="rId4" Type="http://schemas.openxmlformats.org/officeDocument/2006/relationships/tags" Target="../tags/tag17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 Id="rId5" Type="http://schemas.openxmlformats.org/officeDocument/2006/relationships/slideMaster" Target="../slideMasters/slideMaster2.xml"/><Relationship Id="rId4" Type="http://schemas.openxmlformats.org/officeDocument/2006/relationships/tags" Target="../tags/tag178.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87.xml"/><Relationship Id="rId2" Type="http://schemas.openxmlformats.org/officeDocument/2006/relationships/tags" Target="../tags/tag186.xml"/><Relationship Id="rId1" Type="http://schemas.openxmlformats.org/officeDocument/2006/relationships/tags" Target="../tags/tag185.xml"/><Relationship Id="rId5" Type="http://schemas.openxmlformats.org/officeDocument/2006/relationships/slideMaster" Target="../slideMasters/slideMaster2.xml"/><Relationship Id="rId4" Type="http://schemas.openxmlformats.org/officeDocument/2006/relationships/tags" Target="../tags/tag188.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196.xml"/><Relationship Id="rId13" Type="http://schemas.openxmlformats.org/officeDocument/2006/relationships/tags" Target="../tags/tag201.xml"/><Relationship Id="rId18" Type="http://schemas.openxmlformats.org/officeDocument/2006/relationships/tags" Target="../tags/tag206.xml"/><Relationship Id="rId3" Type="http://schemas.openxmlformats.org/officeDocument/2006/relationships/tags" Target="../tags/tag191.xml"/><Relationship Id="rId21" Type="http://schemas.openxmlformats.org/officeDocument/2006/relationships/image" Target="../media/image5.png"/><Relationship Id="rId7" Type="http://schemas.openxmlformats.org/officeDocument/2006/relationships/tags" Target="../tags/tag195.xml"/><Relationship Id="rId12" Type="http://schemas.openxmlformats.org/officeDocument/2006/relationships/tags" Target="../tags/tag200.xml"/><Relationship Id="rId17" Type="http://schemas.openxmlformats.org/officeDocument/2006/relationships/tags" Target="../tags/tag205.xml"/><Relationship Id="rId2" Type="http://schemas.openxmlformats.org/officeDocument/2006/relationships/tags" Target="../tags/tag190.xml"/><Relationship Id="rId16" Type="http://schemas.openxmlformats.org/officeDocument/2006/relationships/tags" Target="../tags/tag204.xml"/><Relationship Id="rId20" Type="http://schemas.openxmlformats.org/officeDocument/2006/relationships/image" Target="../media/image1.jpeg"/><Relationship Id="rId1" Type="http://schemas.openxmlformats.org/officeDocument/2006/relationships/tags" Target="../tags/tag189.xml"/><Relationship Id="rId6" Type="http://schemas.openxmlformats.org/officeDocument/2006/relationships/tags" Target="../tags/tag194.xml"/><Relationship Id="rId11" Type="http://schemas.openxmlformats.org/officeDocument/2006/relationships/tags" Target="../tags/tag199.xml"/><Relationship Id="rId5" Type="http://schemas.openxmlformats.org/officeDocument/2006/relationships/tags" Target="../tags/tag193.xml"/><Relationship Id="rId15" Type="http://schemas.openxmlformats.org/officeDocument/2006/relationships/tags" Target="../tags/tag203.xml"/><Relationship Id="rId10" Type="http://schemas.openxmlformats.org/officeDocument/2006/relationships/tags" Target="../tags/tag198.xml"/><Relationship Id="rId19" Type="http://schemas.openxmlformats.org/officeDocument/2006/relationships/slideMaster" Target="../slideMasters/slideMaster2.xml"/><Relationship Id="rId4" Type="http://schemas.openxmlformats.org/officeDocument/2006/relationships/tags" Target="../tags/tag192.xml"/><Relationship Id="rId9" Type="http://schemas.openxmlformats.org/officeDocument/2006/relationships/tags" Target="../tags/tag197.xml"/><Relationship Id="rId14" Type="http://schemas.openxmlformats.org/officeDocument/2006/relationships/tags" Target="../tags/tag202.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43.xml"/><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3.jpe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slideMaster" Target="../slideMasters/slideMaster1.xml"/><Relationship Id="rId5" Type="http://schemas.openxmlformats.org/officeDocument/2006/relationships/tags" Target="../tags/tag40.xml"/><Relationship Id="rId10" Type="http://schemas.openxmlformats.org/officeDocument/2006/relationships/tags" Target="../tags/tag45.xml"/><Relationship Id="rId4" Type="http://schemas.openxmlformats.org/officeDocument/2006/relationships/tags" Target="../tags/tag39.xml"/><Relationship Id="rId9" Type="http://schemas.openxmlformats.org/officeDocument/2006/relationships/tags" Target="../tags/tag44.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tags" Target="../tags/tag58.xml"/><Relationship Id="rId18" Type="http://schemas.openxmlformats.org/officeDocument/2006/relationships/tags" Target="../tags/tag63.xml"/><Relationship Id="rId3" Type="http://schemas.openxmlformats.org/officeDocument/2006/relationships/tags" Target="../tags/tag48.xml"/><Relationship Id="rId21" Type="http://schemas.openxmlformats.org/officeDocument/2006/relationships/image" Target="../media/image4.png"/><Relationship Id="rId7" Type="http://schemas.openxmlformats.org/officeDocument/2006/relationships/tags" Target="../tags/tag52.xml"/><Relationship Id="rId12" Type="http://schemas.openxmlformats.org/officeDocument/2006/relationships/tags" Target="../tags/tag57.xml"/><Relationship Id="rId17" Type="http://schemas.openxmlformats.org/officeDocument/2006/relationships/tags" Target="../tags/tag62.xml"/><Relationship Id="rId2" Type="http://schemas.openxmlformats.org/officeDocument/2006/relationships/tags" Target="../tags/tag47.xml"/><Relationship Id="rId16" Type="http://schemas.openxmlformats.org/officeDocument/2006/relationships/tags" Target="../tags/tag61.xml"/><Relationship Id="rId20" Type="http://schemas.openxmlformats.org/officeDocument/2006/relationships/image" Target="../media/image3.jpeg"/><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tags" Target="../tags/tag56.xml"/><Relationship Id="rId5" Type="http://schemas.openxmlformats.org/officeDocument/2006/relationships/tags" Target="../tags/tag50.xml"/><Relationship Id="rId15" Type="http://schemas.openxmlformats.org/officeDocument/2006/relationships/tags" Target="../tags/tag60.xml"/><Relationship Id="rId10" Type="http://schemas.openxmlformats.org/officeDocument/2006/relationships/tags" Target="../tags/tag55.xml"/><Relationship Id="rId19" Type="http://schemas.openxmlformats.org/officeDocument/2006/relationships/slideMaster" Target="../slideMasters/slideMaster1.xml"/><Relationship Id="rId4" Type="http://schemas.openxmlformats.org/officeDocument/2006/relationships/tags" Target="../tags/tag49.xml"/><Relationship Id="rId9" Type="http://schemas.openxmlformats.org/officeDocument/2006/relationships/tags" Target="../tags/tag54.xml"/><Relationship Id="rId14" Type="http://schemas.openxmlformats.org/officeDocument/2006/relationships/tags" Target="../tags/tag59.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slideMaster" Target="../slideMasters/slideMaster1.xml"/><Relationship Id="rId4" Type="http://schemas.openxmlformats.org/officeDocument/2006/relationships/tags" Target="../tags/tag67.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slideMaster" Target="../slideMasters/slideMaster1.xml"/><Relationship Id="rId4" Type="http://schemas.openxmlformats.org/officeDocument/2006/relationships/tags" Target="../tags/tag7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slideMaster" Target="../slideMasters/slideMaster1.xml"/><Relationship Id="rId4" Type="http://schemas.openxmlformats.org/officeDocument/2006/relationships/tags" Target="../tags/tag75.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22" name="任意多边形 21"/>
          <p:cNvSpPr/>
          <p:nvPr userDrawn="1">
            <p:custDataLst>
              <p:tags r:id="rId1"/>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pic>
        <p:nvPicPr>
          <p:cNvPr id="23" name="图片 22"/>
          <p:cNvPicPr>
            <a:picLocks noChangeAspect="1"/>
          </p:cNvPicPr>
          <p:nvPr userDrawn="1">
            <p:custDataLst>
              <p:tags r:id="rId2"/>
            </p:custDataLst>
          </p:nvPr>
        </p:nvPicPr>
        <p:blipFill>
          <a:blip r:embed="rId20" cstate="hqprint">
            <a:alphaModFix amt="30000"/>
          </a:blip>
          <a:srcRect/>
          <a:stretch>
            <a:fillRect/>
          </a:stretch>
        </p:blipFill>
        <p:spPr>
          <a:xfrm>
            <a:off x="400050" y="0"/>
            <a:ext cx="11791950" cy="6857999"/>
          </a:xfrm>
          <a:custGeom>
            <a:avLst/>
            <a:gdLst/>
            <a:ahLst/>
            <a:cxnLst>
              <a:cxn ang="3">
                <a:pos x="hc" y="t"/>
              </a:cxn>
              <a:cxn ang="cd2">
                <a:pos x="l" y="vc"/>
              </a:cxn>
              <a:cxn ang="cd4">
                <a:pos x="hc" y="b"/>
              </a:cxn>
              <a:cxn ang="0">
                <a:pos x="r" y="vc"/>
              </a:cxn>
            </a:cxnLst>
            <a:rect l="l" t="t" r="r" b="b"/>
            <a:pathLst>
              <a:path w="18570" h="10800">
                <a:moveTo>
                  <a:pt x="0" y="0"/>
                </a:moveTo>
                <a:lnTo>
                  <a:pt x="18570" y="0"/>
                </a:lnTo>
                <a:lnTo>
                  <a:pt x="18570" y="10800"/>
                </a:lnTo>
                <a:lnTo>
                  <a:pt x="0" y="10800"/>
                </a:lnTo>
                <a:lnTo>
                  <a:pt x="0" y="0"/>
                </a:lnTo>
                <a:close/>
              </a:path>
            </a:pathLst>
          </a:custGeom>
        </p:spPr>
      </p:pic>
      <p:sp>
        <p:nvSpPr>
          <p:cNvPr id="25" name="任意多边形 24"/>
          <p:cNvSpPr/>
          <p:nvPr userDrawn="1">
            <p:custDataLst>
              <p:tags r:id="rId3"/>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gradFill>
            <a:gsLst>
              <a:gs pos="0">
                <a:schemeClr val="accent1">
                  <a:alpha val="9000"/>
                </a:schemeClr>
              </a:gs>
              <a:gs pos="90000">
                <a:schemeClr val="accent1">
                  <a:lumMod val="95000"/>
                  <a:alpha val="100000"/>
                </a:schemeClr>
              </a:gs>
            </a:gsLst>
            <a:lin ang="120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sp>
        <p:nvSpPr>
          <p:cNvPr id="2" name="标题 1"/>
          <p:cNvSpPr>
            <a:spLocks noGrp="1"/>
          </p:cNvSpPr>
          <p:nvPr>
            <p:ph type="ctrTitle" hasCustomPrompt="1"/>
            <p:custDataLst>
              <p:tags r:id="rId4"/>
            </p:custDataLst>
          </p:nvPr>
        </p:nvSpPr>
        <p:spPr>
          <a:xfrm>
            <a:off x="856615" y="1450340"/>
            <a:ext cx="6922135" cy="2367915"/>
          </a:xfrm>
        </p:spPr>
        <p:txBody>
          <a:bodyPr wrap="square" anchor="b">
            <a:normAutofit/>
          </a:bodyPr>
          <a:lstStyle>
            <a:lvl1pPr algn="l">
              <a:lnSpc>
                <a:spcPct val="100000"/>
              </a:lnSpc>
              <a:defRPr sz="6600">
                <a:solidFill>
                  <a:srgbClr val="FFFFFF"/>
                </a:solidFill>
                <a:latin typeface="+mj-ea"/>
                <a:ea typeface="+mj-ea"/>
                <a:cs typeface="+mj-ea"/>
              </a:defRPr>
            </a:lvl1pPr>
          </a:lstStyle>
          <a:p>
            <a:r>
              <a:rPr lang="zh-CN" altLang="en-US" dirty="0"/>
              <a:t>单击此处</a:t>
            </a:r>
            <a:r>
              <a:rPr lang="en-US" altLang="zh-CN" dirty="0"/>
              <a:t/>
            </a:r>
            <a:br>
              <a:rPr lang="en-US" altLang="zh-CN" dirty="0"/>
            </a:br>
            <a:r>
              <a:rPr lang="zh-CN" altLang="en-US" dirty="0"/>
              <a:t>编辑母版标题样式</a:t>
            </a:r>
          </a:p>
        </p:txBody>
      </p:sp>
      <p:sp>
        <p:nvSpPr>
          <p:cNvPr id="3" name="副标题 2"/>
          <p:cNvSpPr>
            <a:spLocks noGrp="1"/>
          </p:cNvSpPr>
          <p:nvPr>
            <p:ph type="subTitle" idx="1" hasCustomPrompt="1"/>
            <p:custDataLst>
              <p:tags r:id="rId5"/>
            </p:custDataLst>
          </p:nvPr>
        </p:nvSpPr>
        <p:spPr>
          <a:xfrm>
            <a:off x="856566" y="3961833"/>
            <a:ext cx="6921843" cy="972000"/>
          </a:xfrm>
          <a:prstGeom prst="rect">
            <a:avLst/>
          </a:prstGeom>
        </p:spPr>
        <p:txBody>
          <a:bodyPr wrap="square">
            <a:normAutofit/>
          </a:bodyPr>
          <a:lstStyle>
            <a:lvl1pPr marL="0" indent="0" algn="l">
              <a:lnSpc>
                <a:spcPct val="100000"/>
              </a:lnSpc>
              <a:buNone/>
              <a:defRPr sz="2400">
                <a:solidFill>
                  <a:srgbClr val="FFFFFF">
                    <a:alpha val="85000"/>
                  </a:srgbClr>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0" name="公司名占位符 6"/>
          <p:cNvSpPr>
            <a:spLocks noGrp="1"/>
          </p:cNvSpPr>
          <p:nvPr>
            <p:ph type="body" sz="quarter" idx="13" hasCustomPrompt="1"/>
            <p:custDataLst>
              <p:tags r:id="rId6"/>
            </p:custDataLst>
          </p:nvPr>
        </p:nvSpPr>
        <p:spPr>
          <a:xfrm>
            <a:off x="838198" y="504000"/>
            <a:ext cx="2880000" cy="504000"/>
          </a:xfrm>
          <a:prstGeom prst="rect">
            <a:avLst/>
          </a:prstGeom>
        </p:spPr>
        <p:txBody>
          <a:bodyPr wrap="square" anchor="ctr">
            <a:normAutofit/>
          </a:bodyPr>
          <a:lstStyle>
            <a:lvl1pPr marL="0" indent="0">
              <a:lnSpc>
                <a:spcPct val="100000"/>
              </a:lnSpc>
              <a:buNone/>
              <a:defRPr sz="1800">
                <a:solidFill>
                  <a:srgbClr val="FFFFFF">
                    <a:alpha val="70000"/>
                  </a:srgbClr>
                </a:solidFill>
                <a:latin typeface="+mn-ea"/>
                <a:ea typeface="+mn-ea"/>
              </a:defRPr>
            </a:lvl1pPr>
          </a:lstStyle>
          <a:p>
            <a:pPr lvl="0"/>
            <a:r>
              <a:rPr lang="zh-CN" altLang="en-US" dirty="0"/>
              <a:t>公司名</a:t>
            </a:r>
          </a:p>
        </p:txBody>
      </p:sp>
      <p:sp>
        <p:nvSpPr>
          <p:cNvPr id="27" name="任意多边形 26"/>
          <p:cNvSpPr/>
          <p:nvPr userDrawn="1">
            <p:custDataLst>
              <p:tags r:id="rId7"/>
            </p:custDataLst>
          </p:nvPr>
        </p:nvSpPr>
        <p:spPr>
          <a:xfrm>
            <a:off x="7634431" y="0"/>
            <a:ext cx="4557569" cy="4032518"/>
          </a:xfrm>
          <a:custGeom>
            <a:avLst/>
            <a:gdLst/>
            <a:ahLst/>
            <a:cxnLst>
              <a:cxn ang="3">
                <a:pos x="hc" y="t"/>
              </a:cxn>
              <a:cxn ang="cd2">
                <a:pos x="l" y="vc"/>
              </a:cxn>
              <a:cxn ang="cd4">
                <a:pos x="hc" y="b"/>
              </a:cxn>
              <a:cxn ang="0">
                <a:pos x="r" y="vc"/>
              </a:cxn>
            </a:cxnLst>
            <a:rect l="l" t="t" r="r" b="b"/>
            <a:pathLst>
              <a:path w="7177" h="6350">
                <a:moveTo>
                  <a:pt x="4365" y="0"/>
                </a:moveTo>
                <a:lnTo>
                  <a:pt x="7177" y="0"/>
                </a:lnTo>
                <a:lnTo>
                  <a:pt x="7177" y="2908"/>
                </a:lnTo>
                <a:lnTo>
                  <a:pt x="3233" y="5935"/>
                </a:lnTo>
                <a:cubicBezTo>
                  <a:pt x="2353" y="6611"/>
                  <a:pt x="1091" y="6445"/>
                  <a:pt x="416" y="5564"/>
                </a:cubicBezTo>
                <a:cubicBezTo>
                  <a:pt x="-260" y="4684"/>
                  <a:pt x="-94" y="3423"/>
                  <a:pt x="786" y="2747"/>
                </a:cubicBezTo>
                <a:lnTo>
                  <a:pt x="4365" y="0"/>
                </a:lnTo>
                <a:close/>
              </a:path>
            </a:pathLst>
          </a:custGeom>
          <a:gradFill>
            <a:gsLst>
              <a:gs pos="100000">
                <a:srgbClr val="FFFFFF">
                  <a:alpha val="0"/>
                </a:srgbClr>
              </a:gs>
              <a:gs pos="0">
                <a:srgbClr val="FFFFFF">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9" name="任意多边形 28"/>
          <p:cNvSpPr/>
          <p:nvPr userDrawn="1">
            <p:custDataLst>
              <p:tags r:id="rId8"/>
            </p:custDataLst>
          </p:nvPr>
        </p:nvSpPr>
        <p:spPr>
          <a:xfrm>
            <a:off x="6502687" y="2727692"/>
            <a:ext cx="5689313" cy="4130307"/>
          </a:xfrm>
          <a:custGeom>
            <a:avLst/>
            <a:gdLst/>
            <a:ahLst/>
            <a:cxnLst>
              <a:cxn ang="3">
                <a:pos x="hc" y="t"/>
              </a:cxn>
              <a:cxn ang="cd2">
                <a:pos x="l" y="vc"/>
              </a:cxn>
              <a:cxn ang="cd4">
                <a:pos x="hc" y="b"/>
              </a:cxn>
              <a:cxn ang="0">
                <a:pos x="r" y="vc"/>
              </a:cxn>
            </a:cxnLst>
            <a:rect l="l" t="t" r="r" b="b"/>
            <a:pathLst>
              <a:path w="8960" h="6504">
                <a:moveTo>
                  <a:pt x="8712" y="0"/>
                </a:moveTo>
                <a:cubicBezTo>
                  <a:pt x="8790" y="-1"/>
                  <a:pt x="8868" y="3"/>
                  <a:pt x="8945" y="12"/>
                </a:cubicBezTo>
                <a:lnTo>
                  <a:pt x="8960" y="13"/>
                </a:lnTo>
                <a:lnTo>
                  <a:pt x="8960" y="4368"/>
                </a:lnTo>
                <a:lnTo>
                  <a:pt x="6176" y="6504"/>
                </a:lnTo>
                <a:lnTo>
                  <a:pt x="0" y="6504"/>
                </a:lnTo>
                <a:lnTo>
                  <a:pt x="13" y="6474"/>
                </a:lnTo>
                <a:cubicBezTo>
                  <a:pt x="145" y="6178"/>
                  <a:pt x="350" y="5909"/>
                  <a:pt x="625" y="5698"/>
                </a:cubicBezTo>
                <a:lnTo>
                  <a:pt x="7508" y="416"/>
                </a:lnTo>
                <a:cubicBezTo>
                  <a:pt x="7867" y="139"/>
                  <a:pt x="8291" y="4"/>
                  <a:pt x="8712" y="0"/>
                </a:cubicBezTo>
                <a:close/>
              </a:path>
            </a:pathLst>
          </a:custGeom>
          <a:gradFill>
            <a:gsLst>
              <a:gs pos="0">
                <a:srgbClr val="FFFFFF">
                  <a:alpha val="0"/>
                </a:srgbClr>
              </a:gs>
              <a:gs pos="100000">
                <a:srgbClr val="FFFFFF">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4"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t>2026/4/10</a:t>
            </a:fld>
            <a:endParaRPr lang="zh-CN" altLang="en-US"/>
          </a:p>
        </p:txBody>
      </p:sp>
      <p:sp>
        <p:nvSpPr>
          <p:cNvPr id="5" name="页脚占位符 4"/>
          <p:cNvSpPr>
            <a:spLocks noGrp="1"/>
          </p:cNvSpPr>
          <p:nvPr>
            <p:ph type="ftr" sz="quarter" idx="11"/>
            <p:custDataLst>
              <p:tags r:id="rId10"/>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pic>
        <p:nvPicPr>
          <p:cNvPr id="9" name="图片 8" descr="jimeng-2025-10-16-3302-3D 风格卡通人物，（年轻青年形象）（不要过于Q版），建筑工程师，头戴白色安全帽..."/>
          <p:cNvPicPr>
            <a:picLocks noChangeAspect="1"/>
          </p:cNvPicPr>
          <p:nvPr userDrawn="1">
            <p:custDataLst>
              <p:tags r:id="rId12"/>
            </p:custDataLst>
          </p:nvPr>
        </p:nvPicPr>
        <p:blipFill>
          <a:blip r:embed="rId21" cstate="print"/>
          <a:srcRect/>
          <a:stretch>
            <a:fillRect/>
          </a:stretch>
        </p:blipFill>
        <p:spPr>
          <a:xfrm>
            <a:off x="7640955" y="88900"/>
            <a:ext cx="3989070" cy="5606415"/>
          </a:xfrm>
          <a:prstGeom prst="rect">
            <a:avLst/>
          </a:prstGeom>
        </p:spPr>
      </p:pic>
      <p:sp useBgFill="1">
        <p:nvSpPr>
          <p:cNvPr id="16" name="圆角矩形 15"/>
          <p:cNvSpPr/>
          <p:nvPr userDrawn="1">
            <p:custDataLst>
              <p:tags r:id="rId13"/>
            </p:custDataLst>
          </p:nvPr>
        </p:nvSpPr>
        <p:spPr>
          <a:xfrm>
            <a:off x="843280" y="5551805"/>
            <a:ext cx="10510520" cy="7924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kumimoji="1" lang="zh-CN" altLang="en-US" sz="1800" kern="1200">
              <a:cs typeface="汉仪中黑简" panose="02010600000101010101" charset="-122"/>
              <a:sym typeface="+mn-ea"/>
            </a:endParaRPr>
          </a:p>
        </p:txBody>
      </p:sp>
      <p:sp>
        <p:nvSpPr>
          <p:cNvPr id="24" name="署名占位符 10"/>
          <p:cNvSpPr>
            <a:spLocks noGrp="1"/>
          </p:cNvSpPr>
          <p:nvPr>
            <p:ph type="body" sz="quarter" idx="17" hasCustomPrompt="1"/>
            <p:custDataLst>
              <p:tags r:id="rId14"/>
            </p:custDataLst>
          </p:nvPr>
        </p:nvSpPr>
        <p:spPr>
          <a:xfrm>
            <a:off x="999490" y="5695950"/>
            <a:ext cx="2042160" cy="504190"/>
          </a:xfrm>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lvl1pPr marL="0" marR="0" lvl="0" algn="ctr" defTabSz="914400" rtl="0" eaLnBrk="1" fontAlgn="auto" latinLnBrk="0" hangingPunct="1">
              <a:lnSpc>
                <a:spcPct val="100000"/>
              </a:lnSpc>
              <a:buClrTx/>
              <a:buSzTx/>
              <a:buFontTx/>
              <a:buNone/>
              <a:defRPr kumimoji="1" lang="zh-CN" altLang="en-US" sz="1800" b="0" i="0" u="none" strike="noStrike" kern="1200" cap="none" spc="0" normalizeH="0" baseline="0" noProof="1">
                <a:solidFill>
                  <a:srgbClr val="FFFFFF"/>
                </a:solidFill>
                <a:latin typeface="+mn-ea"/>
                <a:ea typeface="+mn-ea"/>
                <a:cs typeface="汉仪中黑简" panose="02010600000101010101" charset="-122"/>
                <a:sym typeface="+mn-ea"/>
              </a:defRPr>
            </a:lvl1pPr>
          </a:lstStyle>
          <a:p>
            <a:pPr lvl="0"/>
            <a:r>
              <a:rPr>
                <a:sym typeface="+mn-ea"/>
              </a:rPr>
              <a:t>署名</a:t>
            </a:r>
          </a:p>
        </p:txBody>
      </p:sp>
      <p:sp>
        <p:nvSpPr>
          <p:cNvPr id="31" name="椭圆 30"/>
          <p:cNvSpPr/>
          <p:nvPr userDrawn="1">
            <p:custDataLst>
              <p:tags r:id="rId15"/>
            </p:custDataLst>
          </p:nvPr>
        </p:nvSpPr>
        <p:spPr>
          <a:xfrm flipH="1">
            <a:off x="10311130" y="5758180"/>
            <a:ext cx="323850" cy="323850"/>
          </a:xfrm>
          <a:prstGeom prst="ellipse">
            <a:avLst/>
          </a:prstGeom>
          <a:solidFill>
            <a:schemeClr val="accent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32" name="任意多边形: 形状 17"/>
          <p:cNvSpPr/>
          <p:nvPr userDrawn="1">
            <p:custDataLst>
              <p:tags r:id="rId16"/>
            </p:custDataLst>
          </p:nvPr>
        </p:nvSpPr>
        <p:spPr>
          <a:xfrm rot="16200000">
            <a:off x="10415270" y="589216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33" name="椭圆 32"/>
          <p:cNvSpPr/>
          <p:nvPr userDrawn="1">
            <p:custDataLst>
              <p:tags r:id="rId17"/>
            </p:custDataLst>
          </p:nvPr>
        </p:nvSpPr>
        <p:spPr>
          <a:xfrm rot="10800000" flipH="1" flipV="1">
            <a:off x="10741660" y="5758180"/>
            <a:ext cx="323850" cy="323850"/>
          </a:xfrm>
          <a:prstGeom prst="ellipse">
            <a:avLst/>
          </a:prstGeom>
          <a:gradFill>
            <a:gsLst>
              <a:gs pos="0">
                <a:schemeClr val="accent1">
                  <a:lumMod val="60000"/>
                  <a:lumOff val="40000"/>
                </a:schemeClr>
              </a:gs>
              <a:gs pos="60000">
                <a:schemeClr val="accent1"/>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34" name="任意多边形: 形状 19"/>
          <p:cNvSpPr/>
          <p:nvPr userDrawn="1">
            <p:custDataLst>
              <p:tags r:id="rId18"/>
            </p:custDataLst>
          </p:nvPr>
        </p:nvSpPr>
        <p:spPr>
          <a:xfrm rot="16200000" flipV="1">
            <a:off x="10845800" y="589216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dirty="0">
              <a:sym typeface="+mn-e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7" name="日期占位符 3"/>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2026/4/10</a:t>
            </a:fld>
            <a:endParaRPr lang="zh-CN" altLang="en-US"/>
          </a:p>
        </p:txBody>
      </p:sp>
      <p:sp>
        <p:nvSpPr>
          <p:cNvPr id="8" name="页脚占位符 4"/>
          <p:cNvSpPr>
            <a:spLocks noGrp="1"/>
          </p:cNvSpPr>
          <p:nvPr>
            <p:ph type="ftr" sz="quarter" idx="11"/>
            <p:custDataLst>
              <p:tags r:id="rId2"/>
            </p:custDataLst>
          </p:nvPr>
        </p:nvSpPr>
        <p:spPr/>
        <p:txBody>
          <a:bodyPr/>
          <a:lstStyle/>
          <a:p>
            <a:endParaRPr lang="zh-CN" altLang="en-US"/>
          </a:p>
        </p:txBody>
      </p:sp>
      <p:sp>
        <p:nvSpPr>
          <p:cNvPr id="9" name="灯片编号占位符 5"/>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
        <p:nvSpPr>
          <p:cNvPr id="4" name="标题 3"/>
          <p:cNvSpPr>
            <a:spLocks noGrp="1"/>
          </p:cNvSpPr>
          <p:nvPr>
            <p:ph type="title" hasCustomPrompt="1"/>
            <p:custDataLst>
              <p:tags r:id="rId4"/>
            </p:custDataLst>
          </p:nvPr>
        </p:nvSpPr>
        <p:spPr/>
        <p:txBody>
          <a:bodyPr/>
          <a:lstStyle/>
          <a:p>
            <a:r>
              <a:rPr lang="en-US" altLang="zh-CN"/>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22" name="任意多边形 21"/>
          <p:cNvSpPr/>
          <p:nvPr userDrawn="1">
            <p:custDataLst>
              <p:tags r:id="rId1"/>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pic>
        <p:nvPicPr>
          <p:cNvPr id="23" name="图片 22"/>
          <p:cNvPicPr>
            <a:picLocks noChangeAspect="1"/>
          </p:cNvPicPr>
          <p:nvPr userDrawn="1">
            <p:custDataLst>
              <p:tags r:id="rId2"/>
            </p:custDataLst>
          </p:nvPr>
        </p:nvPicPr>
        <p:blipFill>
          <a:blip r:embed="rId20" cstate="hqprint">
            <a:alphaModFix amt="30000"/>
          </a:blip>
          <a:srcRect/>
          <a:stretch>
            <a:fillRect/>
          </a:stretch>
        </p:blipFill>
        <p:spPr>
          <a:xfrm>
            <a:off x="400050" y="0"/>
            <a:ext cx="11791950" cy="6857999"/>
          </a:xfrm>
          <a:custGeom>
            <a:avLst/>
            <a:gdLst/>
            <a:ahLst/>
            <a:cxnLst>
              <a:cxn ang="3">
                <a:pos x="hc" y="t"/>
              </a:cxn>
              <a:cxn ang="cd2">
                <a:pos x="l" y="vc"/>
              </a:cxn>
              <a:cxn ang="cd4">
                <a:pos x="hc" y="b"/>
              </a:cxn>
              <a:cxn ang="0">
                <a:pos x="r" y="vc"/>
              </a:cxn>
            </a:cxnLst>
            <a:rect l="l" t="t" r="r" b="b"/>
            <a:pathLst>
              <a:path w="18570" h="10800">
                <a:moveTo>
                  <a:pt x="0" y="0"/>
                </a:moveTo>
                <a:lnTo>
                  <a:pt x="18570" y="0"/>
                </a:lnTo>
                <a:lnTo>
                  <a:pt x="18570" y="10800"/>
                </a:lnTo>
                <a:lnTo>
                  <a:pt x="0" y="10800"/>
                </a:lnTo>
                <a:lnTo>
                  <a:pt x="0" y="0"/>
                </a:lnTo>
                <a:close/>
              </a:path>
            </a:pathLst>
          </a:custGeom>
        </p:spPr>
      </p:pic>
      <p:sp>
        <p:nvSpPr>
          <p:cNvPr id="25" name="任意多边形 24"/>
          <p:cNvSpPr/>
          <p:nvPr userDrawn="1">
            <p:custDataLst>
              <p:tags r:id="rId3"/>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gradFill>
            <a:gsLst>
              <a:gs pos="0">
                <a:schemeClr val="accent1">
                  <a:alpha val="9000"/>
                </a:schemeClr>
              </a:gs>
              <a:gs pos="90000">
                <a:schemeClr val="accent1">
                  <a:lumMod val="95000"/>
                  <a:alpha val="100000"/>
                </a:schemeClr>
              </a:gs>
            </a:gsLst>
            <a:lin ang="120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sp>
        <p:nvSpPr>
          <p:cNvPr id="2" name="标题 1"/>
          <p:cNvSpPr>
            <a:spLocks noGrp="1"/>
          </p:cNvSpPr>
          <p:nvPr>
            <p:ph type="ctrTitle" hasCustomPrompt="1"/>
            <p:custDataLst>
              <p:tags r:id="rId4"/>
            </p:custDataLst>
          </p:nvPr>
        </p:nvSpPr>
        <p:spPr>
          <a:xfrm>
            <a:off x="856615" y="1450340"/>
            <a:ext cx="6922135" cy="2367915"/>
          </a:xfrm>
        </p:spPr>
        <p:txBody>
          <a:bodyPr wrap="square" anchor="b">
            <a:normAutofit/>
          </a:bodyPr>
          <a:lstStyle>
            <a:lvl1pPr algn="l">
              <a:lnSpc>
                <a:spcPct val="100000"/>
              </a:lnSpc>
              <a:defRPr sz="8000">
                <a:solidFill>
                  <a:srgbClr val="FFFFFF"/>
                </a:solidFill>
                <a:latin typeface="+mj-ea"/>
                <a:ea typeface="+mj-ea"/>
                <a:cs typeface="+mj-ea"/>
              </a:defRPr>
            </a:lvl1pPr>
          </a:lstStyle>
          <a:p>
            <a:r>
              <a:rPr lang="zh-CN" altLang="en-US" dirty="0"/>
              <a:t>单击此处</a:t>
            </a:r>
            <a:r>
              <a:rPr lang="en-US" altLang="zh-CN" dirty="0"/>
              <a:t/>
            </a:r>
            <a:br>
              <a:rPr lang="en-US" altLang="zh-CN" dirty="0"/>
            </a:br>
            <a:r>
              <a:rPr lang="zh-CN" altLang="en-US" dirty="0"/>
              <a:t>编辑标题样式</a:t>
            </a:r>
          </a:p>
        </p:txBody>
      </p:sp>
      <p:sp>
        <p:nvSpPr>
          <p:cNvPr id="4" name="副标题 3"/>
          <p:cNvSpPr>
            <a:spLocks noGrp="1"/>
          </p:cNvSpPr>
          <p:nvPr>
            <p:ph type="subTitle" idx="1" hasCustomPrompt="1"/>
            <p:custDataLst>
              <p:tags r:id="rId5"/>
            </p:custDataLst>
          </p:nvPr>
        </p:nvSpPr>
        <p:spPr>
          <a:xfrm>
            <a:off x="856566" y="3961833"/>
            <a:ext cx="6921843" cy="972000"/>
          </a:xfrm>
          <a:prstGeom prst="rect">
            <a:avLst/>
          </a:prstGeom>
        </p:spPr>
        <p:txBody>
          <a:bodyPr wrap="square">
            <a:normAutofit/>
          </a:bodyPr>
          <a:lstStyle>
            <a:lvl1pPr marL="0" indent="0" algn="l">
              <a:lnSpc>
                <a:spcPct val="100000"/>
              </a:lnSpc>
              <a:buNone/>
              <a:defRPr sz="2400">
                <a:solidFill>
                  <a:srgbClr val="FFFFFF">
                    <a:alpha val="85000"/>
                  </a:srgbClr>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0" name="公司名占位符 6"/>
          <p:cNvSpPr>
            <a:spLocks noGrp="1"/>
          </p:cNvSpPr>
          <p:nvPr>
            <p:ph type="body" sz="quarter" idx="13" hasCustomPrompt="1"/>
            <p:custDataLst>
              <p:tags r:id="rId6"/>
            </p:custDataLst>
          </p:nvPr>
        </p:nvSpPr>
        <p:spPr>
          <a:xfrm>
            <a:off x="838198" y="504000"/>
            <a:ext cx="2880000" cy="504000"/>
          </a:xfrm>
          <a:prstGeom prst="rect">
            <a:avLst/>
          </a:prstGeom>
        </p:spPr>
        <p:txBody>
          <a:bodyPr wrap="square" anchor="ctr">
            <a:normAutofit/>
          </a:bodyPr>
          <a:lstStyle>
            <a:lvl1pPr marL="0" indent="0">
              <a:lnSpc>
                <a:spcPct val="100000"/>
              </a:lnSpc>
              <a:buNone/>
              <a:defRPr sz="1800">
                <a:solidFill>
                  <a:srgbClr val="FFFFFF">
                    <a:alpha val="70000"/>
                  </a:srgbClr>
                </a:solidFill>
                <a:latin typeface="+mn-ea"/>
                <a:ea typeface="+mn-ea"/>
              </a:defRPr>
            </a:lvl1pPr>
          </a:lstStyle>
          <a:p>
            <a:pPr lvl="0"/>
            <a:r>
              <a:rPr lang="zh-CN" altLang="en-US" dirty="0"/>
              <a:t>公司名</a:t>
            </a:r>
          </a:p>
        </p:txBody>
      </p:sp>
      <p:sp>
        <p:nvSpPr>
          <p:cNvPr id="27" name="任意多边形 26"/>
          <p:cNvSpPr/>
          <p:nvPr userDrawn="1">
            <p:custDataLst>
              <p:tags r:id="rId7"/>
            </p:custDataLst>
          </p:nvPr>
        </p:nvSpPr>
        <p:spPr>
          <a:xfrm>
            <a:off x="7634431" y="0"/>
            <a:ext cx="4557569" cy="4032518"/>
          </a:xfrm>
          <a:custGeom>
            <a:avLst/>
            <a:gdLst/>
            <a:ahLst/>
            <a:cxnLst>
              <a:cxn ang="3">
                <a:pos x="hc" y="t"/>
              </a:cxn>
              <a:cxn ang="cd2">
                <a:pos x="l" y="vc"/>
              </a:cxn>
              <a:cxn ang="cd4">
                <a:pos x="hc" y="b"/>
              </a:cxn>
              <a:cxn ang="0">
                <a:pos x="r" y="vc"/>
              </a:cxn>
            </a:cxnLst>
            <a:rect l="l" t="t" r="r" b="b"/>
            <a:pathLst>
              <a:path w="7177" h="6350">
                <a:moveTo>
                  <a:pt x="4365" y="0"/>
                </a:moveTo>
                <a:lnTo>
                  <a:pt x="7177" y="0"/>
                </a:lnTo>
                <a:lnTo>
                  <a:pt x="7177" y="2908"/>
                </a:lnTo>
                <a:lnTo>
                  <a:pt x="3233" y="5935"/>
                </a:lnTo>
                <a:cubicBezTo>
                  <a:pt x="2353" y="6611"/>
                  <a:pt x="1091" y="6445"/>
                  <a:pt x="416" y="5564"/>
                </a:cubicBezTo>
                <a:cubicBezTo>
                  <a:pt x="-260" y="4684"/>
                  <a:pt x="-94" y="3423"/>
                  <a:pt x="786" y="2747"/>
                </a:cubicBezTo>
                <a:lnTo>
                  <a:pt x="4365" y="0"/>
                </a:lnTo>
                <a:close/>
              </a:path>
            </a:pathLst>
          </a:custGeom>
          <a:gradFill>
            <a:gsLst>
              <a:gs pos="100000">
                <a:srgbClr val="FFFFFF">
                  <a:alpha val="0"/>
                </a:srgbClr>
              </a:gs>
              <a:gs pos="0">
                <a:srgbClr val="FFFFFF">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9" name="任意多边形 28"/>
          <p:cNvSpPr/>
          <p:nvPr userDrawn="1">
            <p:custDataLst>
              <p:tags r:id="rId8"/>
            </p:custDataLst>
          </p:nvPr>
        </p:nvSpPr>
        <p:spPr>
          <a:xfrm>
            <a:off x="6502687" y="2727692"/>
            <a:ext cx="5689313" cy="4130307"/>
          </a:xfrm>
          <a:custGeom>
            <a:avLst/>
            <a:gdLst/>
            <a:ahLst/>
            <a:cxnLst>
              <a:cxn ang="3">
                <a:pos x="hc" y="t"/>
              </a:cxn>
              <a:cxn ang="cd2">
                <a:pos x="l" y="vc"/>
              </a:cxn>
              <a:cxn ang="cd4">
                <a:pos x="hc" y="b"/>
              </a:cxn>
              <a:cxn ang="0">
                <a:pos x="r" y="vc"/>
              </a:cxn>
            </a:cxnLst>
            <a:rect l="l" t="t" r="r" b="b"/>
            <a:pathLst>
              <a:path w="8960" h="6504">
                <a:moveTo>
                  <a:pt x="8712" y="0"/>
                </a:moveTo>
                <a:cubicBezTo>
                  <a:pt x="8790" y="-1"/>
                  <a:pt x="8868" y="3"/>
                  <a:pt x="8945" y="12"/>
                </a:cubicBezTo>
                <a:lnTo>
                  <a:pt x="8960" y="13"/>
                </a:lnTo>
                <a:lnTo>
                  <a:pt x="8960" y="4368"/>
                </a:lnTo>
                <a:lnTo>
                  <a:pt x="6176" y="6504"/>
                </a:lnTo>
                <a:lnTo>
                  <a:pt x="0" y="6504"/>
                </a:lnTo>
                <a:lnTo>
                  <a:pt x="13" y="6474"/>
                </a:lnTo>
                <a:cubicBezTo>
                  <a:pt x="145" y="6178"/>
                  <a:pt x="350" y="5909"/>
                  <a:pt x="625" y="5698"/>
                </a:cubicBezTo>
                <a:lnTo>
                  <a:pt x="7508" y="416"/>
                </a:lnTo>
                <a:cubicBezTo>
                  <a:pt x="7867" y="139"/>
                  <a:pt x="8291" y="4"/>
                  <a:pt x="8712" y="0"/>
                </a:cubicBezTo>
                <a:close/>
              </a:path>
            </a:pathLst>
          </a:custGeom>
          <a:gradFill>
            <a:gsLst>
              <a:gs pos="0">
                <a:srgbClr val="FFFFFF">
                  <a:alpha val="0"/>
                </a:srgbClr>
              </a:gs>
              <a:gs pos="100000">
                <a:srgbClr val="FFFFFF">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5" name="日期占位符 4"/>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t>2026/4/10</a:t>
            </a:fld>
            <a:endParaRPr lang="zh-CN" altLang="en-US"/>
          </a:p>
        </p:txBody>
      </p:sp>
      <p:sp>
        <p:nvSpPr>
          <p:cNvPr id="6" name="页脚占位符 5"/>
          <p:cNvSpPr>
            <a:spLocks noGrp="1"/>
          </p:cNvSpPr>
          <p:nvPr>
            <p:ph type="ftr" sz="quarter" idx="11"/>
            <p:custDataLst>
              <p:tags r:id="rId10"/>
            </p:custDataLst>
          </p:nvPr>
        </p:nvSpPr>
        <p:spPr/>
        <p:txBody>
          <a:bodyPr>
            <a:normAutofit/>
          </a:bodyPr>
          <a:lstStyle/>
          <a:p>
            <a:endParaRPr lang="zh-CN" altLang="en-US" dirty="0"/>
          </a:p>
        </p:txBody>
      </p:sp>
      <p:sp>
        <p:nvSpPr>
          <p:cNvPr id="7" name="灯片编号占位符 6"/>
          <p:cNvSpPr>
            <a:spLocks noGrp="1"/>
          </p:cNvSpPr>
          <p:nvPr>
            <p:ph type="sldNum" sz="quarter" idx="12"/>
            <p:custDataLst>
              <p:tags r:id="rId11"/>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pic>
        <p:nvPicPr>
          <p:cNvPr id="9" name="图片 8" descr="jimeng-2025-10-16-3302-3D 风格卡通人物，（年轻青年形象）（不要过于Q版），建筑工程师，头戴白色安全帽..."/>
          <p:cNvPicPr>
            <a:picLocks noChangeAspect="1"/>
          </p:cNvPicPr>
          <p:nvPr userDrawn="1">
            <p:custDataLst>
              <p:tags r:id="rId12"/>
            </p:custDataLst>
          </p:nvPr>
        </p:nvPicPr>
        <p:blipFill>
          <a:blip r:embed="rId21" cstate="print"/>
          <a:srcRect/>
          <a:stretch>
            <a:fillRect/>
          </a:stretch>
        </p:blipFill>
        <p:spPr>
          <a:xfrm>
            <a:off x="7640955" y="88900"/>
            <a:ext cx="3961130" cy="5606415"/>
          </a:xfrm>
          <a:prstGeom prst="rect">
            <a:avLst/>
          </a:prstGeom>
        </p:spPr>
      </p:pic>
      <p:sp useBgFill="1">
        <p:nvSpPr>
          <p:cNvPr id="16" name="圆角矩形 15"/>
          <p:cNvSpPr/>
          <p:nvPr userDrawn="1">
            <p:custDataLst>
              <p:tags r:id="rId13"/>
            </p:custDataLst>
          </p:nvPr>
        </p:nvSpPr>
        <p:spPr>
          <a:xfrm>
            <a:off x="843280" y="5551805"/>
            <a:ext cx="10510520" cy="7924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kumimoji="1" lang="zh-CN" altLang="en-US" sz="1800" kern="1200">
              <a:cs typeface="汉仪中黑简" panose="02010600000101010101" charset="-122"/>
              <a:sym typeface="+mn-ea"/>
            </a:endParaRPr>
          </a:p>
        </p:txBody>
      </p:sp>
      <p:sp>
        <p:nvSpPr>
          <p:cNvPr id="24" name="署名占位符 10"/>
          <p:cNvSpPr>
            <a:spLocks noGrp="1"/>
          </p:cNvSpPr>
          <p:nvPr>
            <p:ph type="body" sz="quarter" idx="17" hasCustomPrompt="1"/>
            <p:custDataLst>
              <p:tags r:id="rId14"/>
            </p:custDataLst>
          </p:nvPr>
        </p:nvSpPr>
        <p:spPr>
          <a:xfrm>
            <a:off x="999490" y="5695950"/>
            <a:ext cx="2042160" cy="504190"/>
          </a:xfrm>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lvl1pPr marL="0" marR="0" lvl="0" algn="ctr" defTabSz="914400" rtl="0" eaLnBrk="1" fontAlgn="auto" latinLnBrk="0" hangingPunct="1">
              <a:lnSpc>
                <a:spcPct val="100000"/>
              </a:lnSpc>
              <a:buClrTx/>
              <a:buSzTx/>
              <a:buFontTx/>
              <a:buNone/>
              <a:defRPr kumimoji="1" lang="zh-CN" altLang="en-US" sz="1800" b="0" i="0" u="none" strike="noStrike" kern="1200" cap="none" spc="0" normalizeH="0" baseline="0" noProof="1">
                <a:solidFill>
                  <a:srgbClr val="FFFFFF"/>
                </a:solidFill>
                <a:latin typeface="+mn-ea"/>
                <a:ea typeface="+mn-ea"/>
                <a:cs typeface="汉仪中黑简" panose="02010600000101010101" charset="-122"/>
                <a:sym typeface="+mn-ea"/>
              </a:defRPr>
            </a:lvl1pPr>
          </a:lstStyle>
          <a:p>
            <a:pPr lvl="0"/>
            <a:r>
              <a:rPr>
                <a:sym typeface="+mn-ea"/>
              </a:rPr>
              <a:t>署名</a:t>
            </a:r>
          </a:p>
        </p:txBody>
      </p:sp>
      <p:sp>
        <p:nvSpPr>
          <p:cNvPr id="31" name="椭圆 30"/>
          <p:cNvSpPr/>
          <p:nvPr userDrawn="1">
            <p:custDataLst>
              <p:tags r:id="rId15"/>
            </p:custDataLst>
          </p:nvPr>
        </p:nvSpPr>
        <p:spPr>
          <a:xfrm flipH="1">
            <a:off x="10311130" y="5758180"/>
            <a:ext cx="323850" cy="323850"/>
          </a:xfrm>
          <a:prstGeom prst="ellipse">
            <a:avLst/>
          </a:prstGeom>
          <a:solidFill>
            <a:schemeClr val="accent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32" name="任意多边形: 形状 17"/>
          <p:cNvSpPr/>
          <p:nvPr userDrawn="1">
            <p:custDataLst>
              <p:tags r:id="rId16"/>
            </p:custDataLst>
          </p:nvPr>
        </p:nvSpPr>
        <p:spPr>
          <a:xfrm rot="16200000">
            <a:off x="10415270" y="589216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33" name="椭圆 32"/>
          <p:cNvSpPr/>
          <p:nvPr userDrawn="1">
            <p:custDataLst>
              <p:tags r:id="rId17"/>
            </p:custDataLst>
          </p:nvPr>
        </p:nvSpPr>
        <p:spPr>
          <a:xfrm rot="10800000" flipH="1" flipV="1">
            <a:off x="10741660" y="5758180"/>
            <a:ext cx="323850" cy="323850"/>
          </a:xfrm>
          <a:prstGeom prst="ellipse">
            <a:avLst/>
          </a:prstGeom>
          <a:gradFill>
            <a:gsLst>
              <a:gs pos="0">
                <a:schemeClr val="accent1">
                  <a:lumMod val="60000"/>
                  <a:lumOff val="40000"/>
                </a:schemeClr>
              </a:gs>
              <a:gs pos="60000">
                <a:schemeClr val="accent1"/>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34" name="任意多边形: 形状 19"/>
          <p:cNvSpPr/>
          <p:nvPr userDrawn="1">
            <p:custDataLst>
              <p:tags r:id="rId18"/>
            </p:custDataLst>
          </p:nvPr>
        </p:nvSpPr>
        <p:spPr>
          <a:xfrm rot="16200000" flipV="1">
            <a:off x="10845800" y="589216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dirty="0">
              <a:sym typeface="+mn-ea"/>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22" name="任意多边形 21"/>
          <p:cNvSpPr/>
          <p:nvPr userDrawn="1">
            <p:custDataLst>
              <p:tags r:id="rId1"/>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pic>
        <p:nvPicPr>
          <p:cNvPr id="23" name="图片 22"/>
          <p:cNvPicPr>
            <a:picLocks noChangeAspect="1"/>
          </p:cNvPicPr>
          <p:nvPr userDrawn="1">
            <p:custDataLst>
              <p:tags r:id="rId2"/>
            </p:custDataLst>
          </p:nvPr>
        </p:nvPicPr>
        <p:blipFill>
          <a:blip r:embed="rId20" cstate="hqprint">
            <a:alphaModFix amt="30000"/>
          </a:blip>
          <a:srcRect/>
          <a:stretch>
            <a:fillRect/>
          </a:stretch>
        </p:blipFill>
        <p:spPr>
          <a:xfrm>
            <a:off x="400050" y="0"/>
            <a:ext cx="11791950" cy="6857999"/>
          </a:xfrm>
          <a:custGeom>
            <a:avLst/>
            <a:gdLst/>
            <a:ahLst/>
            <a:cxnLst>
              <a:cxn ang="3">
                <a:pos x="hc" y="t"/>
              </a:cxn>
              <a:cxn ang="cd2">
                <a:pos x="l" y="vc"/>
              </a:cxn>
              <a:cxn ang="cd4">
                <a:pos x="hc" y="b"/>
              </a:cxn>
              <a:cxn ang="0">
                <a:pos x="r" y="vc"/>
              </a:cxn>
            </a:cxnLst>
            <a:rect l="l" t="t" r="r" b="b"/>
            <a:pathLst>
              <a:path w="18570" h="10800">
                <a:moveTo>
                  <a:pt x="0" y="0"/>
                </a:moveTo>
                <a:lnTo>
                  <a:pt x="18570" y="0"/>
                </a:lnTo>
                <a:lnTo>
                  <a:pt x="18570" y="10800"/>
                </a:lnTo>
                <a:lnTo>
                  <a:pt x="0" y="10800"/>
                </a:lnTo>
                <a:lnTo>
                  <a:pt x="0" y="0"/>
                </a:lnTo>
                <a:close/>
              </a:path>
            </a:pathLst>
          </a:custGeom>
        </p:spPr>
      </p:pic>
      <p:sp>
        <p:nvSpPr>
          <p:cNvPr id="25" name="任意多边形 24"/>
          <p:cNvSpPr/>
          <p:nvPr userDrawn="1">
            <p:custDataLst>
              <p:tags r:id="rId3"/>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gradFill>
            <a:gsLst>
              <a:gs pos="0">
                <a:schemeClr val="accent1">
                  <a:alpha val="9000"/>
                </a:schemeClr>
              </a:gs>
              <a:gs pos="90000">
                <a:schemeClr val="accent1">
                  <a:lumMod val="95000"/>
                  <a:alpha val="100000"/>
                </a:schemeClr>
              </a:gs>
            </a:gsLst>
            <a:lin ang="120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sp>
        <p:nvSpPr>
          <p:cNvPr id="2" name="标题 1"/>
          <p:cNvSpPr>
            <a:spLocks noGrp="1"/>
          </p:cNvSpPr>
          <p:nvPr>
            <p:ph type="ctrTitle" hasCustomPrompt="1"/>
            <p:custDataLst>
              <p:tags r:id="rId4"/>
            </p:custDataLst>
          </p:nvPr>
        </p:nvSpPr>
        <p:spPr>
          <a:xfrm>
            <a:off x="856615" y="1450340"/>
            <a:ext cx="6922135" cy="2367915"/>
          </a:xfrm>
        </p:spPr>
        <p:txBody>
          <a:bodyPr wrap="square" anchor="b">
            <a:normAutofit/>
          </a:bodyPr>
          <a:lstStyle>
            <a:lvl1pPr algn="l">
              <a:lnSpc>
                <a:spcPct val="100000"/>
              </a:lnSpc>
              <a:defRPr sz="6600">
                <a:solidFill>
                  <a:srgbClr val="FFFFFF"/>
                </a:solidFill>
                <a:latin typeface="+mj-ea"/>
                <a:ea typeface="+mj-ea"/>
                <a:cs typeface="+mj-ea"/>
              </a:defRPr>
            </a:lvl1pPr>
          </a:lstStyle>
          <a:p>
            <a:r>
              <a:rPr lang="zh-CN" altLang="en-US" dirty="0"/>
              <a:t>单击此处</a:t>
            </a:r>
            <a:r>
              <a:rPr lang="en-US" altLang="zh-CN" dirty="0"/>
              <a:t/>
            </a:r>
            <a:br>
              <a:rPr lang="en-US" altLang="zh-CN" dirty="0"/>
            </a:br>
            <a:r>
              <a:rPr lang="zh-CN" altLang="en-US" dirty="0"/>
              <a:t>编辑母版标题样式</a:t>
            </a:r>
          </a:p>
        </p:txBody>
      </p:sp>
      <p:sp>
        <p:nvSpPr>
          <p:cNvPr id="3" name="副标题 2"/>
          <p:cNvSpPr>
            <a:spLocks noGrp="1"/>
          </p:cNvSpPr>
          <p:nvPr>
            <p:ph type="subTitle" idx="1" hasCustomPrompt="1"/>
            <p:custDataLst>
              <p:tags r:id="rId5"/>
            </p:custDataLst>
          </p:nvPr>
        </p:nvSpPr>
        <p:spPr>
          <a:xfrm>
            <a:off x="856566" y="3961833"/>
            <a:ext cx="6921843" cy="972000"/>
          </a:xfrm>
          <a:prstGeom prst="rect">
            <a:avLst/>
          </a:prstGeom>
        </p:spPr>
        <p:txBody>
          <a:bodyPr wrap="square">
            <a:normAutofit/>
          </a:bodyPr>
          <a:lstStyle>
            <a:lvl1pPr marL="0" indent="0" algn="l">
              <a:lnSpc>
                <a:spcPct val="100000"/>
              </a:lnSpc>
              <a:buNone/>
              <a:defRPr sz="2400">
                <a:solidFill>
                  <a:srgbClr val="FFFFFF">
                    <a:alpha val="85000"/>
                  </a:srgbClr>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0" name="公司名占位符 6"/>
          <p:cNvSpPr>
            <a:spLocks noGrp="1"/>
          </p:cNvSpPr>
          <p:nvPr>
            <p:ph type="body" sz="quarter" idx="13" hasCustomPrompt="1"/>
            <p:custDataLst>
              <p:tags r:id="rId6"/>
            </p:custDataLst>
          </p:nvPr>
        </p:nvSpPr>
        <p:spPr>
          <a:xfrm>
            <a:off x="838198" y="504000"/>
            <a:ext cx="2880000" cy="504000"/>
          </a:xfrm>
          <a:prstGeom prst="rect">
            <a:avLst/>
          </a:prstGeom>
        </p:spPr>
        <p:txBody>
          <a:bodyPr wrap="square" anchor="ctr">
            <a:normAutofit/>
          </a:bodyPr>
          <a:lstStyle>
            <a:lvl1pPr marL="0" indent="0">
              <a:lnSpc>
                <a:spcPct val="100000"/>
              </a:lnSpc>
              <a:buNone/>
              <a:defRPr sz="1800">
                <a:solidFill>
                  <a:srgbClr val="FFFFFF">
                    <a:alpha val="70000"/>
                  </a:srgbClr>
                </a:solidFill>
                <a:latin typeface="+mn-ea"/>
                <a:ea typeface="+mn-ea"/>
              </a:defRPr>
            </a:lvl1pPr>
          </a:lstStyle>
          <a:p>
            <a:pPr lvl="0"/>
            <a:r>
              <a:rPr lang="zh-CN" altLang="en-US" dirty="0"/>
              <a:t>公司名</a:t>
            </a:r>
          </a:p>
        </p:txBody>
      </p:sp>
      <p:sp>
        <p:nvSpPr>
          <p:cNvPr id="27" name="任意多边形 26"/>
          <p:cNvSpPr/>
          <p:nvPr userDrawn="1">
            <p:custDataLst>
              <p:tags r:id="rId7"/>
            </p:custDataLst>
          </p:nvPr>
        </p:nvSpPr>
        <p:spPr>
          <a:xfrm>
            <a:off x="7634431" y="0"/>
            <a:ext cx="4557569" cy="4032518"/>
          </a:xfrm>
          <a:custGeom>
            <a:avLst/>
            <a:gdLst/>
            <a:ahLst/>
            <a:cxnLst>
              <a:cxn ang="3">
                <a:pos x="hc" y="t"/>
              </a:cxn>
              <a:cxn ang="cd2">
                <a:pos x="l" y="vc"/>
              </a:cxn>
              <a:cxn ang="cd4">
                <a:pos x="hc" y="b"/>
              </a:cxn>
              <a:cxn ang="0">
                <a:pos x="r" y="vc"/>
              </a:cxn>
            </a:cxnLst>
            <a:rect l="l" t="t" r="r" b="b"/>
            <a:pathLst>
              <a:path w="7177" h="6350">
                <a:moveTo>
                  <a:pt x="4365" y="0"/>
                </a:moveTo>
                <a:lnTo>
                  <a:pt x="7177" y="0"/>
                </a:lnTo>
                <a:lnTo>
                  <a:pt x="7177" y="2908"/>
                </a:lnTo>
                <a:lnTo>
                  <a:pt x="3233" y="5935"/>
                </a:lnTo>
                <a:cubicBezTo>
                  <a:pt x="2353" y="6611"/>
                  <a:pt x="1091" y="6445"/>
                  <a:pt x="416" y="5564"/>
                </a:cubicBezTo>
                <a:cubicBezTo>
                  <a:pt x="-260" y="4684"/>
                  <a:pt x="-94" y="3423"/>
                  <a:pt x="786" y="2747"/>
                </a:cubicBezTo>
                <a:lnTo>
                  <a:pt x="4365" y="0"/>
                </a:lnTo>
                <a:close/>
              </a:path>
            </a:pathLst>
          </a:custGeom>
          <a:gradFill>
            <a:gsLst>
              <a:gs pos="100000">
                <a:srgbClr val="FFFFFF">
                  <a:alpha val="0"/>
                </a:srgbClr>
              </a:gs>
              <a:gs pos="0">
                <a:srgbClr val="FFFFFF">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9" name="任意多边形 28"/>
          <p:cNvSpPr/>
          <p:nvPr userDrawn="1">
            <p:custDataLst>
              <p:tags r:id="rId8"/>
            </p:custDataLst>
          </p:nvPr>
        </p:nvSpPr>
        <p:spPr>
          <a:xfrm>
            <a:off x="6502687" y="2727692"/>
            <a:ext cx="5689313" cy="4130307"/>
          </a:xfrm>
          <a:custGeom>
            <a:avLst/>
            <a:gdLst/>
            <a:ahLst/>
            <a:cxnLst>
              <a:cxn ang="3">
                <a:pos x="hc" y="t"/>
              </a:cxn>
              <a:cxn ang="cd2">
                <a:pos x="l" y="vc"/>
              </a:cxn>
              <a:cxn ang="cd4">
                <a:pos x="hc" y="b"/>
              </a:cxn>
              <a:cxn ang="0">
                <a:pos x="r" y="vc"/>
              </a:cxn>
            </a:cxnLst>
            <a:rect l="l" t="t" r="r" b="b"/>
            <a:pathLst>
              <a:path w="8960" h="6504">
                <a:moveTo>
                  <a:pt x="8712" y="0"/>
                </a:moveTo>
                <a:cubicBezTo>
                  <a:pt x="8790" y="-1"/>
                  <a:pt x="8868" y="3"/>
                  <a:pt x="8945" y="12"/>
                </a:cubicBezTo>
                <a:lnTo>
                  <a:pt x="8960" y="13"/>
                </a:lnTo>
                <a:lnTo>
                  <a:pt x="8960" y="4368"/>
                </a:lnTo>
                <a:lnTo>
                  <a:pt x="6176" y="6504"/>
                </a:lnTo>
                <a:lnTo>
                  <a:pt x="0" y="6504"/>
                </a:lnTo>
                <a:lnTo>
                  <a:pt x="13" y="6474"/>
                </a:lnTo>
                <a:cubicBezTo>
                  <a:pt x="145" y="6178"/>
                  <a:pt x="350" y="5909"/>
                  <a:pt x="625" y="5698"/>
                </a:cubicBezTo>
                <a:lnTo>
                  <a:pt x="7508" y="416"/>
                </a:lnTo>
                <a:cubicBezTo>
                  <a:pt x="7867" y="139"/>
                  <a:pt x="8291" y="4"/>
                  <a:pt x="8712" y="0"/>
                </a:cubicBezTo>
                <a:close/>
              </a:path>
            </a:pathLst>
          </a:custGeom>
          <a:gradFill>
            <a:gsLst>
              <a:gs pos="0">
                <a:srgbClr val="FFFFFF">
                  <a:alpha val="0"/>
                </a:srgbClr>
              </a:gs>
              <a:gs pos="100000">
                <a:srgbClr val="FFFFFF">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4"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t>2026/4/10</a:t>
            </a:fld>
            <a:endParaRPr lang="zh-CN" altLang="en-US"/>
          </a:p>
        </p:txBody>
      </p:sp>
      <p:sp>
        <p:nvSpPr>
          <p:cNvPr id="5" name="页脚占位符 4"/>
          <p:cNvSpPr>
            <a:spLocks noGrp="1"/>
          </p:cNvSpPr>
          <p:nvPr>
            <p:ph type="ftr" sz="quarter" idx="11"/>
            <p:custDataLst>
              <p:tags r:id="rId10"/>
            </p:custDataLst>
          </p:nvPr>
        </p:nvSpPr>
        <p:spPr/>
        <p:txBody>
          <a:bodyPr>
            <a:normAutofit/>
          </a:bodyPr>
          <a:lstStyle/>
          <a:p>
            <a:endParaRPr lang="zh-CN" altLang="en-US" dirty="0"/>
          </a:p>
        </p:txBody>
      </p:sp>
      <p:sp>
        <p:nvSpPr>
          <p:cNvPr id="6" name="灯片编号占位符 5"/>
          <p:cNvSpPr>
            <a:spLocks noGrp="1"/>
          </p:cNvSpPr>
          <p:nvPr>
            <p:ph type="sldNum" sz="quarter" idx="12"/>
            <p:custDataLst>
              <p:tags r:id="rId11"/>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pic>
        <p:nvPicPr>
          <p:cNvPr id="9" name="图片 8" descr="jimeng-2025-10-16-3302-3D 风格卡通人物，（年轻青年形象）（不要过于Q版），建筑工程师，头戴白色安全帽..."/>
          <p:cNvPicPr>
            <a:picLocks noChangeAspect="1"/>
          </p:cNvPicPr>
          <p:nvPr userDrawn="1">
            <p:custDataLst>
              <p:tags r:id="rId12"/>
            </p:custDataLst>
          </p:nvPr>
        </p:nvPicPr>
        <p:blipFill>
          <a:blip r:embed="rId21" cstate="print"/>
          <a:srcRect/>
          <a:stretch>
            <a:fillRect/>
          </a:stretch>
        </p:blipFill>
        <p:spPr>
          <a:xfrm>
            <a:off x="7640955" y="88900"/>
            <a:ext cx="3989070" cy="5606415"/>
          </a:xfrm>
          <a:prstGeom prst="rect">
            <a:avLst/>
          </a:prstGeom>
        </p:spPr>
      </p:pic>
      <p:sp useBgFill="1">
        <p:nvSpPr>
          <p:cNvPr id="16" name="圆角矩形 15"/>
          <p:cNvSpPr/>
          <p:nvPr userDrawn="1">
            <p:custDataLst>
              <p:tags r:id="rId13"/>
            </p:custDataLst>
          </p:nvPr>
        </p:nvSpPr>
        <p:spPr>
          <a:xfrm>
            <a:off x="843280" y="5551805"/>
            <a:ext cx="10510520" cy="7924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kumimoji="1" lang="zh-CN" altLang="en-US" sz="1800" kern="1200">
              <a:cs typeface="汉仪中黑简" panose="02010600000101010101" charset="-122"/>
              <a:sym typeface="+mn-ea"/>
            </a:endParaRPr>
          </a:p>
        </p:txBody>
      </p:sp>
      <p:sp>
        <p:nvSpPr>
          <p:cNvPr id="24" name="署名占位符 10"/>
          <p:cNvSpPr>
            <a:spLocks noGrp="1"/>
          </p:cNvSpPr>
          <p:nvPr>
            <p:ph type="body" sz="quarter" idx="17" hasCustomPrompt="1"/>
            <p:custDataLst>
              <p:tags r:id="rId14"/>
            </p:custDataLst>
          </p:nvPr>
        </p:nvSpPr>
        <p:spPr>
          <a:xfrm>
            <a:off x="999490" y="5695950"/>
            <a:ext cx="2042160" cy="504190"/>
          </a:xfrm>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lvl1pPr marL="0" marR="0" lvl="0" algn="ctr" defTabSz="914400" rtl="0" eaLnBrk="1" fontAlgn="auto" latinLnBrk="0" hangingPunct="1">
              <a:lnSpc>
                <a:spcPct val="100000"/>
              </a:lnSpc>
              <a:buClrTx/>
              <a:buSzTx/>
              <a:buFontTx/>
              <a:buNone/>
              <a:defRPr kumimoji="1" lang="zh-CN" altLang="en-US" sz="1800" b="0" i="0" u="none" strike="noStrike" kern="1200" cap="none" spc="0" normalizeH="0" baseline="0" noProof="1">
                <a:solidFill>
                  <a:srgbClr val="FFFFFF"/>
                </a:solidFill>
                <a:latin typeface="+mn-ea"/>
                <a:ea typeface="+mn-ea"/>
                <a:cs typeface="汉仪中黑简" panose="02010600000101010101" charset="-122"/>
                <a:sym typeface="+mn-ea"/>
              </a:defRPr>
            </a:lvl1pPr>
          </a:lstStyle>
          <a:p>
            <a:pPr lvl="0"/>
            <a:r>
              <a:rPr>
                <a:sym typeface="+mn-ea"/>
              </a:rPr>
              <a:t>署名</a:t>
            </a:r>
          </a:p>
        </p:txBody>
      </p:sp>
      <p:sp>
        <p:nvSpPr>
          <p:cNvPr id="31" name="椭圆 30"/>
          <p:cNvSpPr/>
          <p:nvPr userDrawn="1">
            <p:custDataLst>
              <p:tags r:id="rId15"/>
            </p:custDataLst>
          </p:nvPr>
        </p:nvSpPr>
        <p:spPr>
          <a:xfrm flipH="1">
            <a:off x="10311130" y="5758180"/>
            <a:ext cx="323850" cy="323850"/>
          </a:xfrm>
          <a:prstGeom prst="ellipse">
            <a:avLst/>
          </a:prstGeom>
          <a:solidFill>
            <a:schemeClr val="accent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32" name="任意多边形: 形状 17"/>
          <p:cNvSpPr/>
          <p:nvPr userDrawn="1">
            <p:custDataLst>
              <p:tags r:id="rId16"/>
            </p:custDataLst>
          </p:nvPr>
        </p:nvSpPr>
        <p:spPr>
          <a:xfrm rot="16200000">
            <a:off x="10415270" y="589216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33" name="椭圆 32"/>
          <p:cNvSpPr/>
          <p:nvPr userDrawn="1">
            <p:custDataLst>
              <p:tags r:id="rId17"/>
            </p:custDataLst>
          </p:nvPr>
        </p:nvSpPr>
        <p:spPr>
          <a:xfrm rot="10800000" flipH="1" flipV="1">
            <a:off x="10741660" y="5758180"/>
            <a:ext cx="323850" cy="323850"/>
          </a:xfrm>
          <a:prstGeom prst="ellipse">
            <a:avLst/>
          </a:prstGeom>
          <a:gradFill>
            <a:gsLst>
              <a:gs pos="0">
                <a:schemeClr val="accent1">
                  <a:lumMod val="60000"/>
                  <a:lumOff val="40000"/>
                </a:schemeClr>
              </a:gs>
              <a:gs pos="60000">
                <a:schemeClr val="accent1"/>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34" name="任意多边形: 形状 19"/>
          <p:cNvSpPr/>
          <p:nvPr userDrawn="1">
            <p:custDataLst>
              <p:tags r:id="rId18"/>
            </p:custDataLst>
          </p:nvPr>
        </p:nvSpPr>
        <p:spPr>
          <a:xfrm rot="16200000" flipV="1">
            <a:off x="10845800" y="589216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dirty="0">
              <a:sym typeface="+mn-e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4" name="日期占位符 3"/>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2026/4/10</a:t>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10" name="任意多边形 9"/>
          <p:cNvSpPr/>
          <p:nvPr userDrawn="1">
            <p:custDataLst>
              <p:tags r:id="rId1"/>
            </p:custDataLst>
          </p:nvPr>
        </p:nvSpPr>
        <p:spPr>
          <a:xfrm>
            <a:off x="0" y="0"/>
            <a:ext cx="12192000" cy="6858000"/>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spcBef>
                <a:spcPct val="0"/>
              </a:spcBef>
              <a:spcAft>
                <a:spcPct val="0"/>
              </a:spcAft>
            </a:pPr>
            <a:endParaRPr kumimoji="1" lang="zh-CN" altLang="en-US" sz="1800" kern="1200">
              <a:cs typeface="汉仪中黑简" panose="02010600000101010101" charset="-122"/>
              <a:sym typeface="+mn-ea"/>
            </a:endParaRPr>
          </a:p>
        </p:txBody>
      </p:sp>
      <p:pic>
        <p:nvPicPr>
          <p:cNvPr id="30" name="图片 29"/>
          <p:cNvPicPr>
            <a:picLocks noChangeAspect="1"/>
          </p:cNvPicPr>
          <p:nvPr userDrawn="1">
            <p:custDataLst>
              <p:tags r:id="rId2"/>
            </p:custDataLst>
          </p:nvPr>
        </p:nvPicPr>
        <p:blipFill>
          <a:blip r:embed="rId12" cstate="hqprint">
            <a:alphaModFix amt="13000"/>
          </a:blip>
          <a:srcRect/>
          <a:stretch>
            <a:fillRect/>
          </a:stretch>
        </p:blipFill>
        <p:spPr>
          <a:xfrm>
            <a:off x="0" y="0"/>
            <a:ext cx="12192000" cy="6858000"/>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p:spPr>
      </p:pic>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2026/4/10</a:t>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
        <p:nvSpPr>
          <p:cNvPr id="6" name="任意多边形 5"/>
          <p:cNvSpPr/>
          <p:nvPr userDrawn="1">
            <p:custDataLst>
              <p:tags r:id="rId6"/>
            </p:custDataLst>
          </p:nvPr>
        </p:nvSpPr>
        <p:spPr>
          <a:xfrm>
            <a:off x="9332630" y="0"/>
            <a:ext cx="2859370" cy="1192395"/>
          </a:xfrm>
          <a:custGeom>
            <a:avLst/>
            <a:gdLst/>
            <a:ahLst/>
            <a:cxnLst>
              <a:cxn ang="3">
                <a:pos x="hc" y="t"/>
              </a:cxn>
              <a:cxn ang="cd2">
                <a:pos x="l" y="vc"/>
              </a:cxn>
              <a:cxn ang="cd4">
                <a:pos x="hc" y="b"/>
              </a:cxn>
              <a:cxn ang="0">
                <a:pos x="r" y="vc"/>
              </a:cxn>
            </a:cxnLst>
            <a:rect l="l" t="t" r="r" b="b"/>
            <a:pathLst>
              <a:path w="4503" h="1878">
                <a:moveTo>
                  <a:pt x="29" y="0"/>
                </a:moveTo>
                <a:lnTo>
                  <a:pt x="4503" y="0"/>
                </a:lnTo>
                <a:lnTo>
                  <a:pt x="4503" y="4"/>
                </a:lnTo>
                <a:lnTo>
                  <a:pt x="2554" y="1537"/>
                </a:lnTo>
                <a:cubicBezTo>
                  <a:pt x="2273" y="1777"/>
                  <a:pt x="1837" y="1884"/>
                  <a:pt x="1564" y="1875"/>
                </a:cubicBezTo>
                <a:cubicBezTo>
                  <a:pt x="742" y="1939"/>
                  <a:pt x="-63" y="1031"/>
                  <a:pt x="4" y="284"/>
                </a:cubicBezTo>
                <a:cubicBezTo>
                  <a:pt x="1" y="198"/>
                  <a:pt x="8" y="110"/>
                  <a:pt x="25" y="22"/>
                </a:cubicBezTo>
                <a:lnTo>
                  <a:pt x="29" y="0"/>
                </a:lnTo>
                <a:close/>
              </a:path>
            </a:pathLst>
          </a:custGeom>
          <a:gradFill>
            <a:gsLst>
              <a:gs pos="100000">
                <a:srgbClr val="FFFFFF">
                  <a:alpha val="0"/>
                </a:srgbClr>
              </a:gs>
              <a:gs pos="0">
                <a:srgbClr val="FFFFFF">
                  <a:alpha val="15000"/>
                </a:srgbClr>
              </a:gs>
            </a:gsLst>
            <a:lin ang="18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16" name="任意多边形 15"/>
          <p:cNvSpPr/>
          <p:nvPr userDrawn="1">
            <p:custDataLst>
              <p:tags r:id="rId7"/>
            </p:custDataLst>
          </p:nvPr>
        </p:nvSpPr>
        <p:spPr>
          <a:xfrm>
            <a:off x="9827295" y="233045"/>
            <a:ext cx="2364705" cy="3339330"/>
          </a:xfrm>
          <a:custGeom>
            <a:avLst/>
            <a:gdLst/>
            <a:ahLst/>
            <a:cxnLst>
              <a:cxn ang="3">
                <a:pos x="hc" y="t"/>
              </a:cxn>
              <a:cxn ang="cd2">
                <a:pos x="l" y="vc"/>
              </a:cxn>
              <a:cxn ang="cd4">
                <a:pos x="hc" y="b"/>
              </a:cxn>
              <a:cxn ang="0">
                <a:pos x="r" y="vc"/>
              </a:cxn>
            </a:cxnLst>
            <a:rect l="l" t="t" r="r" b="b"/>
            <a:pathLst>
              <a:path w="3724" h="5259">
                <a:moveTo>
                  <a:pt x="3709" y="0"/>
                </a:moveTo>
                <a:lnTo>
                  <a:pt x="3724" y="0"/>
                </a:lnTo>
                <a:lnTo>
                  <a:pt x="3724" y="3997"/>
                </a:lnTo>
                <a:lnTo>
                  <a:pt x="2554" y="4918"/>
                </a:lnTo>
                <a:cubicBezTo>
                  <a:pt x="2273" y="5158"/>
                  <a:pt x="1837" y="5265"/>
                  <a:pt x="1564" y="5256"/>
                </a:cubicBezTo>
                <a:cubicBezTo>
                  <a:pt x="742" y="5320"/>
                  <a:pt x="-63" y="4412"/>
                  <a:pt x="4" y="3665"/>
                </a:cubicBezTo>
                <a:cubicBezTo>
                  <a:pt x="-12" y="3206"/>
                  <a:pt x="268" y="2690"/>
                  <a:pt x="606" y="2441"/>
                </a:cubicBezTo>
                <a:lnTo>
                  <a:pt x="3709" y="0"/>
                </a:lnTo>
                <a:close/>
              </a:path>
            </a:pathLst>
          </a:custGeom>
          <a:gradFill>
            <a:gsLst>
              <a:gs pos="100000">
                <a:srgbClr val="FFFFFF">
                  <a:alpha val="0"/>
                </a:srgbClr>
              </a:gs>
              <a:gs pos="0">
                <a:srgbClr val="FFFFFF">
                  <a:alpha val="28000"/>
                </a:srgbClr>
              </a:gs>
            </a:gsLst>
            <a:lin ang="8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 name="标题 1"/>
          <p:cNvSpPr>
            <a:spLocks noGrp="1"/>
          </p:cNvSpPr>
          <p:nvPr>
            <p:ph type="title" hasCustomPrompt="1"/>
            <p:custDataLst>
              <p:tags r:id="rId8"/>
            </p:custDataLst>
          </p:nvPr>
        </p:nvSpPr>
        <p:spPr>
          <a:xfrm>
            <a:off x="4655503" y="918895"/>
            <a:ext cx="2880000" cy="1081088"/>
          </a:xfrm>
        </p:spPr>
        <p:txBody>
          <a:bodyPr wrap="square" anchor="b">
            <a:normAutofit/>
          </a:bodyPr>
          <a:lstStyle>
            <a:lvl1pPr algn="ctr">
              <a:defRPr sz="6600">
                <a:solidFill>
                  <a:srgbClr val="FFFFFF"/>
                </a:solidFill>
                <a:latin typeface="+mj-ea"/>
                <a:ea typeface="+mj-ea"/>
              </a:defRPr>
            </a:lvl1pPr>
          </a:lstStyle>
          <a:p>
            <a:r>
              <a:rPr lang="zh-CN" altLang="en-US" dirty="0"/>
              <a:t>标题</a:t>
            </a:r>
          </a:p>
        </p:txBody>
      </p:sp>
      <p:sp>
        <p:nvSpPr>
          <p:cNvPr id="13" name="任意多边形 12"/>
          <p:cNvSpPr/>
          <p:nvPr userDrawn="1">
            <p:custDataLst>
              <p:tags r:id="rId9"/>
            </p:custDataLst>
          </p:nvPr>
        </p:nvSpPr>
        <p:spPr>
          <a:xfrm>
            <a:off x="0" y="3724949"/>
            <a:ext cx="2219834" cy="3133051"/>
          </a:xfrm>
          <a:custGeom>
            <a:avLst/>
            <a:gdLst/>
            <a:ahLst/>
            <a:cxnLst>
              <a:cxn ang="3">
                <a:pos x="hc" y="t"/>
              </a:cxn>
              <a:cxn ang="cd2">
                <a:pos x="l" y="vc"/>
              </a:cxn>
              <a:cxn ang="cd4">
                <a:pos x="hc" y="b"/>
              </a:cxn>
              <a:cxn ang="0">
                <a:pos x="r" y="vc"/>
              </a:cxn>
            </a:cxnLst>
            <a:rect l="l" t="t" r="r" b="b"/>
            <a:pathLst>
              <a:path w="3496" h="4934">
                <a:moveTo>
                  <a:pt x="1999" y="0"/>
                </a:moveTo>
                <a:cubicBezTo>
                  <a:pt x="2447" y="5"/>
                  <a:pt x="2889" y="209"/>
                  <a:pt x="3183" y="592"/>
                </a:cubicBezTo>
                <a:cubicBezTo>
                  <a:pt x="3692" y="1255"/>
                  <a:pt x="3567" y="2204"/>
                  <a:pt x="2904" y="2713"/>
                </a:cubicBezTo>
                <a:lnTo>
                  <a:pt x="11" y="4934"/>
                </a:lnTo>
                <a:lnTo>
                  <a:pt x="0" y="4934"/>
                </a:lnTo>
                <a:lnTo>
                  <a:pt x="0" y="1128"/>
                </a:lnTo>
                <a:lnTo>
                  <a:pt x="1061" y="313"/>
                </a:lnTo>
                <a:cubicBezTo>
                  <a:pt x="1341" y="98"/>
                  <a:pt x="1672" y="-4"/>
                  <a:pt x="1999" y="0"/>
                </a:cubicBezTo>
                <a:close/>
              </a:path>
            </a:pathLst>
          </a:custGeom>
          <a:gradFill>
            <a:gsLst>
              <a:gs pos="0">
                <a:srgbClr val="FFFFFF">
                  <a:alpha val="0"/>
                </a:srgbClr>
              </a:gs>
              <a:gs pos="100000">
                <a:srgbClr val="FFFFFF">
                  <a:alpha val="28000"/>
                </a:srgbClr>
              </a:gs>
            </a:gsLst>
            <a:lin ang="172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17" name="任意多边形 16"/>
          <p:cNvSpPr/>
          <p:nvPr userDrawn="1">
            <p:custDataLst>
              <p:tags r:id="rId10"/>
            </p:custDataLst>
          </p:nvPr>
        </p:nvSpPr>
        <p:spPr>
          <a:xfrm>
            <a:off x="306112" y="6201449"/>
            <a:ext cx="2093044" cy="656551"/>
          </a:xfrm>
          <a:custGeom>
            <a:avLst/>
            <a:gdLst/>
            <a:ahLst/>
            <a:cxnLst>
              <a:cxn ang="3">
                <a:pos x="hc" y="t"/>
              </a:cxn>
              <a:cxn ang="cd2">
                <a:pos x="l" y="vc"/>
              </a:cxn>
              <a:cxn ang="cd4">
                <a:pos x="hc" y="b"/>
              </a:cxn>
              <a:cxn ang="0">
                <a:pos x="r" y="vc"/>
              </a:cxn>
            </a:cxnLst>
            <a:rect l="l" t="t" r="r" b="b"/>
            <a:pathLst>
              <a:path w="3296" h="1034">
                <a:moveTo>
                  <a:pt x="1877" y="0"/>
                </a:moveTo>
                <a:cubicBezTo>
                  <a:pt x="2325" y="5"/>
                  <a:pt x="2767" y="209"/>
                  <a:pt x="3061" y="592"/>
                </a:cubicBezTo>
                <a:cubicBezTo>
                  <a:pt x="3164" y="726"/>
                  <a:pt x="3241" y="873"/>
                  <a:pt x="3293" y="1025"/>
                </a:cubicBezTo>
                <a:lnTo>
                  <a:pt x="3296" y="1034"/>
                </a:lnTo>
                <a:lnTo>
                  <a:pt x="0" y="1034"/>
                </a:lnTo>
                <a:lnTo>
                  <a:pt x="939" y="313"/>
                </a:lnTo>
                <a:cubicBezTo>
                  <a:pt x="1219" y="98"/>
                  <a:pt x="1550" y="-4"/>
                  <a:pt x="1877" y="0"/>
                </a:cubicBezTo>
                <a:close/>
              </a:path>
            </a:pathLst>
          </a:custGeom>
          <a:gradFill>
            <a:gsLst>
              <a:gs pos="0">
                <a:srgbClr val="FFFFFF">
                  <a:alpha val="0"/>
                </a:srgbClr>
              </a:gs>
              <a:gs pos="100000">
                <a:srgbClr val="FFFFFF">
                  <a:alpha val="28000"/>
                </a:srgbClr>
              </a:gs>
            </a:gsLst>
            <a:lin ang="172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任意多边形 9"/>
          <p:cNvSpPr/>
          <p:nvPr userDrawn="1">
            <p:custDataLst>
              <p:tags r:id="rId1"/>
            </p:custDataLst>
          </p:nvPr>
        </p:nvSpPr>
        <p:spPr>
          <a:xfrm>
            <a:off x="0" y="0"/>
            <a:ext cx="12192000" cy="6858000"/>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spcBef>
                <a:spcPct val="0"/>
              </a:spcBef>
              <a:spcAft>
                <a:spcPct val="0"/>
              </a:spcAft>
            </a:pPr>
            <a:endParaRPr kumimoji="1" lang="zh-CN" altLang="en-US" sz="1800" kern="1200">
              <a:cs typeface="汉仪中黑简" panose="02010600000101010101" charset="-122"/>
              <a:sym typeface="+mn-ea"/>
            </a:endParaRPr>
          </a:p>
        </p:txBody>
      </p:sp>
      <p:pic>
        <p:nvPicPr>
          <p:cNvPr id="30" name="图片 29"/>
          <p:cNvPicPr>
            <a:picLocks noChangeAspect="1"/>
          </p:cNvPicPr>
          <p:nvPr userDrawn="1">
            <p:custDataLst>
              <p:tags r:id="rId2"/>
            </p:custDataLst>
          </p:nvPr>
        </p:nvPicPr>
        <p:blipFill>
          <a:blip r:embed="rId20" cstate="hqprint">
            <a:alphaModFix amt="13000"/>
          </a:blip>
          <a:srcRect/>
          <a:stretch>
            <a:fillRect/>
          </a:stretch>
        </p:blipFill>
        <p:spPr>
          <a:xfrm>
            <a:off x="0" y="0"/>
            <a:ext cx="12192000" cy="6857999"/>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p:spPr>
      </p:pic>
      <p:sp>
        <p:nvSpPr>
          <p:cNvPr id="4" name="日期占位符 4"/>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2026/4/10</a:t>
            </a:fld>
            <a:endParaRPr lang="zh-CN" altLang="en-US"/>
          </a:p>
        </p:txBody>
      </p:sp>
      <p:sp>
        <p:nvSpPr>
          <p:cNvPr id="5" name="页脚占位符 5"/>
          <p:cNvSpPr>
            <a:spLocks noGrp="1"/>
          </p:cNvSpPr>
          <p:nvPr>
            <p:ph type="ftr" sz="quarter" idx="11"/>
            <p:custDataLst>
              <p:tags r:id="rId4"/>
            </p:custDataLst>
          </p:nvPr>
        </p:nvSpPr>
        <p:spPr/>
        <p:txBody>
          <a:bodyPr/>
          <a:lstStyle/>
          <a:p>
            <a:endParaRPr lang="zh-CN" altLang="en-US"/>
          </a:p>
        </p:txBody>
      </p:sp>
      <p:sp>
        <p:nvSpPr>
          <p:cNvPr id="6" name="灯片编号占位符 6"/>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
        <p:nvSpPr>
          <p:cNvPr id="11" name="任意多边形 10"/>
          <p:cNvSpPr/>
          <p:nvPr userDrawn="1">
            <p:custDataLst>
              <p:tags r:id="rId6"/>
            </p:custDataLst>
          </p:nvPr>
        </p:nvSpPr>
        <p:spPr>
          <a:xfrm>
            <a:off x="9651478" y="0"/>
            <a:ext cx="2540522" cy="2389863"/>
          </a:xfrm>
          <a:custGeom>
            <a:avLst/>
            <a:gdLst/>
            <a:ahLst/>
            <a:cxnLst>
              <a:cxn ang="3">
                <a:pos x="hc" y="t"/>
              </a:cxn>
              <a:cxn ang="cd2">
                <a:pos x="l" y="vc"/>
              </a:cxn>
              <a:cxn ang="cd4">
                <a:pos x="hc" y="b"/>
              </a:cxn>
              <a:cxn ang="0">
                <a:pos x="r" y="vc"/>
              </a:cxn>
            </a:cxnLst>
            <a:rect l="l" t="t" r="r" b="b"/>
            <a:pathLst>
              <a:path w="4001" h="3764">
                <a:moveTo>
                  <a:pt x="2654" y="0"/>
                </a:moveTo>
                <a:lnTo>
                  <a:pt x="4001" y="0"/>
                </a:lnTo>
                <a:lnTo>
                  <a:pt x="4001" y="1810"/>
                </a:lnTo>
                <a:lnTo>
                  <a:pt x="1828" y="3519"/>
                </a:lnTo>
                <a:cubicBezTo>
                  <a:pt x="1627" y="3692"/>
                  <a:pt x="1315" y="3768"/>
                  <a:pt x="1119" y="3761"/>
                </a:cubicBezTo>
                <a:cubicBezTo>
                  <a:pt x="531" y="3808"/>
                  <a:pt x="-45" y="3157"/>
                  <a:pt x="3" y="2623"/>
                </a:cubicBezTo>
                <a:cubicBezTo>
                  <a:pt x="-9" y="2295"/>
                  <a:pt x="192" y="1925"/>
                  <a:pt x="434" y="1747"/>
                </a:cubicBezTo>
                <a:lnTo>
                  <a:pt x="2654" y="0"/>
                </a:lnTo>
                <a:close/>
              </a:path>
            </a:pathLst>
          </a:custGeom>
          <a:gradFill>
            <a:gsLst>
              <a:gs pos="100000">
                <a:srgbClr val="FFFFFF">
                  <a:alpha val="0"/>
                </a:srgbClr>
              </a:gs>
              <a:gs pos="0">
                <a:srgbClr val="FFFFFF">
                  <a:alpha val="40000"/>
                </a:srgbClr>
              </a:gs>
            </a:gsLst>
            <a:lin ang="8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0" name="任意多边形 19"/>
          <p:cNvSpPr/>
          <p:nvPr userDrawn="1">
            <p:custDataLst>
              <p:tags r:id="rId7"/>
            </p:custDataLst>
          </p:nvPr>
        </p:nvSpPr>
        <p:spPr>
          <a:xfrm rot="10800000">
            <a:off x="0" y="5840524"/>
            <a:ext cx="1827292" cy="1017476"/>
          </a:xfrm>
          <a:custGeom>
            <a:avLst/>
            <a:gdLst/>
            <a:ahLst/>
            <a:cxnLst>
              <a:cxn ang="3">
                <a:pos x="hc" y="t"/>
              </a:cxn>
              <a:cxn ang="cd2">
                <a:pos x="l" y="vc"/>
              </a:cxn>
              <a:cxn ang="cd4">
                <a:pos x="hc" y="b"/>
              </a:cxn>
              <a:cxn ang="0">
                <a:pos x="r" y="vc"/>
              </a:cxn>
            </a:cxnLst>
            <a:rect l="l" t="t" r="r" b="b"/>
            <a:pathLst>
              <a:path w="2878" h="1602">
                <a:moveTo>
                  <a:pt x="811" y="0"/>
                </a:moveTo>
                <a:lnTo>
                  <a:pt x="2878" y="0"/>
                </a:lnTo>
                <a:lnTo>
                  <a:pt x="2878" y="26"/>
                </a:lnTo>
                <a:lnTo>
                  <a:pt x="1052" y="1462"/>
                </a:lnTo>
                <a:cubicBezTo>
                  <a:pt x="937" y="1561"/>
                  <a:pt x="757" y="1605"/>
                  <a:pt x="644" y="1601"/>
                </a:cubicBezTo>
                <a:cubicBezTo>
                  <a:pt x="306" y="1628"/>
                  <a:pt x="-26" y="1253"/>
                  <a:pt x="2" y="946"/>
                </a:cubicBezTo>
                <a:cubicBezTo>
                  <a:pt x="-5" y="757"/>
                  <a:pt x="110" y="544"/>
                  <a:pt x="250" y="441"/>
                </a:cubicBezTo>
                <a:lnTo>
                  <a:pt x="811" y="0"/>
                </a:lnTo>
                <a:close/>
              </a:path>
            </a:pathLst>
          </a:custGeom>
          <a:gradFill>
            <a:gsLst>
              <a:gs pos="100000">
                <a:srgbClr val="FFFFFF">
                  <a:alpha val="0"/>
                </a:srgbClr>
              </a:gs>
              <a:gs pos="0">
                <a:srgbClr val="FFFFFF">
                  <a:alpha val="40000"/>
                </a:srgbClr>
              </a:gs>
            </a:gsLst>
            <a:lin ang="8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1" name="任意多边形 20"/>
          <p:cNvSpPr/>
          <p:nvPr userDrawn="1">
            <p:custDataLst>
              <p:tags r:id="rId8"/>
            </p:custDataLst>
          </p:nvPr>
        </p:nvSpPr>
        <p:spPr>
          <a:xfrm>
            <a:off x="7907637" y="1390374"/>
            <a:ext cx="4284363" cy="4784972"/>
          </a:xfrm>
          <a:custGeom>
            <a:avLst/>
            <a:gdLst/>
            <a:ahLst/>
            <a:cxnLst>
              <a:cxn ang="3">
                <a:pos x="hc" y="t"/>
              </a:cxn>
              <a:cxn ang="cd2">
                <a:pos x="l" y="vc"/>
              </a:cxn>
              <a:cxn ang="cd4">
                <a:pos x="hc" y="b"/>
              </a:cxn>
              <a:cxn ang="0">
                <a:pos x="r" y="vc"/>
              </a:cxn>
            </a:cxnLst>
            <a:rect l="l" t="t" r="r" b="b"/>
            <a:pathLst>
              <a:path w="6747" h="7535">
                <a:moveTo>
                  <a:pt x="6747" y="0"/>
                </a:moveTo>
                <a:lnTo>
                  <a:pt x="6747" y="4052"/>
                </a:lnTo>
                <a:lnTo>
                  <a:pt x="2652" y="7194"/>
                </a:lnTo>
                <a:cubicBezTo>
                  <a:pt x="1930" y="7749"/>
                  <a:pt x="895" y="7613"/>
                  <a:pt x="341" y="6891"/>
                </a:cubicBezTo>
                <a:cubicBezTo>
                  <a:pt x="-213" y="6168"/>
                  <a:pt x="-77" y="5133"/>
                  <a:pt x="645" y="4579"/>
                </a:cubicBezTo>
                <a:lnTo>
                  <a:pt x="6286" y="249"/>
                </a:lnTo>
                <a:cubicBezTo>
                  <a:pt x="6421" y="145"/>
                  <a:pt x="6568" y="66"/>
                  <a:pt x="6720" y="10"/>
                </a:cubicBezTo>
                <a:lnTo>
                  <a:pt x="6747" y="0"/>
                </a:lnTo>
                <a:close/>
              </a:path>
            </a:pathLst>
          </a:custGeom>
          <a:gradFill>
            <a:gsLst>
              <a:gs pos="100000">
                <a:srgbClr val="FFFFFF">
                  <a:alpha val="0"/>
                </a:srgbClr>
              </a:gs>
              <a:gs pos="0">
                <a:srgbClr val="FFFFFF">
                  <a:alpha val="3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useBgFill="1">
        <p:nvSpPr>
          <p:cNvPr id="9" name="矩形: 圆角 13"/>
          <p:cNvSpPr/>
          <p:nvPr userDrawn="1">
            <p:custDataLst>
              <p:tags r:id="rId9"/>
            </p:custDataLst>
          </p:nvPr>
        </p:nvSpPr>
        <p:spPr>
          <a:xfrm>
            <a:off x="660400" y="1449070"/>
            <a:ext cx="8873490" cy="3959860"/>
          </a:xfrm>
          <a:prstGeom prst="roundRect">
            <a:avLst>
              <a:gd name="adj" fmla="val 13742"/>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 name="标题 1"/>
          <p:cNvSpPr>
            <a:spLocks noGrp="1"/>
          </p:cNvSpPr>
          <p:nvPr>
            <p:ph type="title" hasCustomPrompt="1"/>
            <p:custDataLst>
              <p:tags r:id="rId10"/>
            </p:custDataLst>
          </p:nvPr>
        </p:nvSpPr>
        <p:spPr>
          <a:xfrm>
            <a:off x="1475105" y="3081020"/>
            <a:ext cx="6678295" cy="1003935"/>
          </a:xfrm>
        </p:spPr>
        <p:txBody>
          <a:bodyPr wrap="square" anchor="b">
            <a:normAutofit/>
          </a:bodyPr>
          <a:lstStyle>
            <a:lvl1pPr algn="l">
              <a:defRPr sz="5400">
                <a:solidFill>
                  <a:schemeClr val="accent1"/>
                </a:solidFill>
                <a:latin typeface="+mj-ea"/>
                <a:ea typeface="+mj-ea"/>
              </a:defRPr>
            </a:lvl1pPr>
          </a:lstStyle>
          <a:p>
            <a:r>
              <a:rPr lang="zh-CN" altLang="en-US" dirty="0"/>
              <a:t>单击编辑母版标题</a:t>
            </a:r>
          </a:p>
        </p:txBody>
      </p:sp>
      <p:sp>
        <p:nvSpPr>
          <p:cNvPr id="3" name="文本占位符 2"/>
          <p:cNvSpPr>
            <a:spLocks noGrp="1"/>
          </p:cNvSpPr>
          <p:nvPr>
            <p:ph type="body" idx="1" hasCustomPrompt="1"/>
            <p:custDataLst>
              <p:tags r:id="rId11"/>
            </p:custDataLst>
          </p:nvPr>
        </p:nvSpPr>
        <p:spPr>
          <a:xfrm>
            <a:off x="1475105" y="4192905"/>
            <a:ext cx="6678295" cy="935990"/>
          </a:xfrm>
          <a:prstGeom prst="rect">
            <a:avLst/>
          </a:prstGeom>
        </p:spPr>
        <p:txBody>
          <a:bodyPr wrap="square">
            <a:normAutofit/>
          </a:bodyPr>
          <a:lstStyle>
            <a:lvl1pPr marL="0" indent="0" algn="l">
              <a:buNone/>
              <a:defRPr sz="2400">
                <a:solidFill>
                  <a:schemeClr val="accent1"/>
                </a:solidFill>
                <a:latin typeface="+mn-ea"/>
                <a:ea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p>
        </p:txBody>
      </p:sp>
      <p:sp>
        <p:nvSpPr>
          <p:cNvPr id="8" name="节编号 3"/>
          <p:cNvSpPr>
            <a:spLocks noGrp="1"/>
          </p:cNvSpPr>
          <p:nvPr>
            <p:ph type="body" sz="quarter" idx="13" hasCustomPrompt="1"/>
            <p:custDataLst>
              <p:tags r:id="rId12"/>
            </p:custDataLst>
          </p:nvPr>
        </p:nvSpPr>
        <p:spPr>
          <a:xfrm>
            <a:off x="1475105" y="1896110"/>
            <a:ext cx="3010535" cy="859790"/>
          </a:xfrm>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compatLnSpc="1">
            <a:normAutofit/>
          </a:bodyPr>
          <a:lstStyle>
            <a:lvl1pPr marL="0" marR="0" lvl="0" indent="-228600" algn="ctr" defTabSz="914400" rtl="0" eaLnBrk="1" fontAlgn="auto" latinLnBrk="0" hangingPunct="1">
              <a:lnSpc>
                <a:spcPct val="100000"/>
              </a:lnSpc>
              <a:spcBef>
                <a:spcPts val="1000"/>
              </a:spcBef>
              <a:buClrTx/>
              <a:buSzTx/>
              <a:buFontTx/>
              <a:buNone/>
              <a:defRPr lang="zh-CN" altLang="en-US" sz="3600" b="1">
                <a:solidFill>
                  <a:srgbClr val="FFFFFF"/>
                </a:solidFill>
                <a:latin typeface="+mn-ea"/>
                <a:ea typeface="+mn-ea"/>
                <a:cs typeface="汉仪中黑简" panose="02010600000101010101" charset="-122"/>
              </a:defRPr>
            </a:lvl1pPr>
          </a:lstStyle>
          <a:p>
            <a:pPr lvl="0"/>
            <a:r>
              <a:rPr>
                <a:sym typeface="+mn-ea"/>
              </a:rPr>
              <a:t>节编号</a:t>
            </a:r>
          </a:p>
        </p:txBody>
      </p:sp>
      <p:sp>
        <p:nvSpPr>
          <p:cNvPr id="22" name="椭圆 21"/>
          <p:cNvSpPr/>
          <p:nvPr userDrawn="1">
            <p:custDataLst>
              <p:tags r:id="rId13"/>
            </p:custDataLst>
          </p:nvPr>
        </p:nvSpPr>
        <p:spPr>
          <a:xfrm flipH="1">
            <a:off x="8441055" y="1791970"/>
            <a:ext cx="323850" cy="323850"/>
          </a:xfrm>
          <a:prstGeom prst="ellipse">
            <a:avLst/>
          </a:prstGeom>
          <a:solidFill>
            <a:schemeClr val="accent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24" name="任意多边形: 形状 16"/>
          <p:cNvSpPr/>
          <p:nvPr userDrawn="1">
            <p:custDataLst>
              <p:tags r:id="rId14"/>
            </p:custDataLst>
          </p:nvPr>
        </p:nvSpPr>
        <p:spPr>
          <a:xfrm rot="16200000">
            <a:off x="8545195" y="192595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25" name="椭圆 24"/>
          <p:cNvSpPr/>
          <p:nvPr userDrawn="1">
            <p:custDataLst>
              <p:tags r:id="rId15"/>
            </p:custDataLst>
          </p:nvPr>
        </p:nvSpPr>
        <p:spPr>
          <a:xfrm rot="10800000" flipH="1" flipV="1">
            <a:off x="8871585" y="1791970"/>
            <a:ext cx="323850" cy="323850"/>
          </a:xfrm>
          <a:prstGeom prst="ellipse">
            <a:avLst/>
          </a:prstGeom>
          <a:gradFill>
            <a:gsLst>
              <a:gs pos="0">
                <a:schemeClr val="accent1">
                  <a:lumMod val="60000"/>
                  <a:lumOff val="40000"/>
                </a:schemeClr>
              </a:gs>
              <a:gs pos="6000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26" name="任意多边形: 形状 18"/>
          <p:cNvSpPr/>
          <p:nvPr userDrawn="1">
            <p:custDataLst>
              <p:tags r:id="rId16"/>
            </p:custDataLst>
          </p:nvPr>
        </p:nvSpPr>
        <p:spPr>
          <a:xfrm rot="16200000" flipV="1">
            <a:off x="8975725" y="192595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dirty="0">
              <a:sym typeface="+mn-ea"/>
            </a:endParaRPr>
          </a:p>
        </p:txBody>
      </p:sp>
      <p:sp>
        <p:nvSpPr>
          <p:cNvPr id="32" name="任意多边形 31"/>
          <p:cNvSpPr/>
          <p:nvPr userDrawn="1">
            <p:custDataLst>
              <p:tags r:id="rId17"/>
            </p:custDataLst>
          </p:nvPr>
        </p:nvSpPr>
        <p:spPr>
          <a:xfrm>
            <a:off x="0" y="5574618"/>
            <a:ext cx="530475" cy="1022962"/>
          </a:xfrm>
          <a:custGeom>
            <a:avLst/>
            <a:gdLst/>
            <a:ahLst/>
            <a:cxnLst>
              <a:cxn ang="3">
                <a:pos x="hc" y="t"/>
              </a:cxn>
              <a:cxn ang="cd2">
                <a:pos x="l" y="vc"/>
              </a:cxn>
              <a:cxn ang="cd4">
                <a:pos x="hc" y="b"/>
              </a:cxn>
              <a:cxn ang="0">
                <a:pos x="r" y="vc"/>
              </a:cxn>
            </a:cxnLst>
            <a:rect l="l" t="t" r="r" b="b"/>
            <a:pathLst>
              <a:path w="835" h="1611">
                <a:moveTo>
                  <a:pt x="185" y="0"/>
                </a:moveTo>
                <a:cubicBezTo>
                  <a:pt x="380" y="0"/>
                  <a:pt x="573" y="87"/>
                  <a:pt x="701" y="254"/>
                </a:cubicBezTo>
                <a:cubicBezTo>
                  <a:pt x="919" y="539"/>
                  <a:pt x="866" y="946"/>
                  <a:pt x="581" y="1165"/>
                </a:cubicBezTo>
                <a:lnTo>
                  <a:pt x="0" y="1611"/>
                </a:lnTo>
                <a:lnTo>
                  <a:pt x="0" y="889"/>
                </a:lnTo>
                <a:lnTo>
                  <a:pt x="0" y="27"/>
                </a:lnTo>
                <a:lnTo>
                  <a:pt x="22" y="21"/>
                </a:lnTo>
                <a:cubicBezTo>
                  <a:pt x="76" y="7"/>
                  <a:pt x="130" y="0"/>
                  <a:pt x="185" y="0"/>
                </a:cubicBezTo>
                <a:close/>
              </a:path>
            </a:pathLst>
          </a:custGeom>
          <a:gradFill>
            <a:gsLst>
              <a:gs pos="100000">
                <a:srgbClr val="FFFFFF">
                  <a:alpha val="25000"/>
                </a:srgbClr>
              </a:gs>
              <a:gs pos="0">
                <a:srgbClr val="FFFFFF">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pic>
        <p:nvPicPr>
          <p:cNvPr id="12" name="图片 11" descr="jimeng-2025-10-16-3302-3D 风格卡通人物，（年轻青年形象）（不要过于Q版），建筑工程师，头戴白色安全2"/>
          <p:cNvPicPr>
            <a:picLocks noChangeAspect="1"/>
          </p:cNvPicPr>
          <p:nvPr userDrawn="1">
            <p:custDataLst>
              <p:tags r:id="rId18"/>
            </p:custDataLst>
          </p:nvPr>
        </p:nvPicPr>
        <p:blipFill>
          <a:blip r:embed="rId21" cstate="print"/>
          <a:srcRect/>
          <a:stretch>
            <a:fillRect/>
          </a:stretch>
        </p:blipFill>
        <p:spPr>
          <a:xfrm>
            <a:off x="7837805" y="911225"/>
            <a:ext cx="4354195" cy="594677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p>
        </p:txBody>
      </p:sp>
      <p:sp>
        <p:nvSpPr>
          <p:cNvPr id="5" name="日期占位符 4"/>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2026/4/10</a:t>
            </a:fld>
            <a:endParaRPr lang="zh-CN" altLang="en-US"/>
          </a:p>
        </p:txBody>
      </p:sp>
      <p:sp>
        <p:nvSpPr>
          <p:cNvPr id="6" name="页脚占位符 5"/>
          <p:cNvSpPr>
            <a:spLocks noGrp="1"/>
          </p:cNvSpPr>
          <p:nvPr>
            <p:ph type="ftr" sz="quarter" idx="11"/>
            <p:custDataLst>
              <p:tags r:id="rId3"/>
            </p:custDataLst>
          </p:nvPr>
        </p:nvSpPr>
        <p:spPr/>
        <p:txBody>
          <a:bodyPr/>
          <a:lstStyle/>
          <a:p>
            <a:endParaRPr lang="zh-CN" altLang="en-US"/>
          </a:p>
        </p:txBody>
      </p:sp>
      <p:sp>
        <p:nvSpPr>
          <p:cNvPr id="7" name="灯片编号占位符 6"/>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2026/4/10</a:t>
            </a:fld>
            <a:endParaRPr lang="zh-CN" altLang="en-US"/>
          </a:p>
        </p:txBody>
      </p:sp>
      <p:sp>
        <p:nvSpPr>
          <p:cNvPr id="8" name="页脚占位符 7"/>
          <p:cNvSpPr>
            <a:spLocks noGrp="1"/>
          </p:cNvSpPr>
          <p:nvPr>
            <p:ph type="ftr" sz="quarter" idx="11"/>
            <p:custDataLst>
              <p:tags r:id="rId2"/>
            </p:custDataLst>
          </p:nvPr>
        </p:nvSpPr>
        <p:spPr/>
        <p:txBody>
          <a:bodyPr/>
          <a:lstStyle/>
          <a:p>
            <a:endParaRPr lang="zh-CN" altLang="en-US"/>
          </a:p>
        </p:txBody>
      </p:sp>
      <p:sp>
        <p:nvSpPr>
          <p:cNvPr id="9" name="灯片编号占位符 8"/>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
        <p:nvSpPr>
          <p:cNvPr id="10" name="标题 9"/>
          <p:cNvSpPr>
            <a:spLocks noGrp="1"/>
          </p:cNvSpPr>
          <p:nvPr>
            <p:ph type="title"/>
            <p:custDataLst>
              <p:tags r:id="rId4"/>
            </p:custDataLst>
          </p:nvPr>
        </p:nvSpPr>
        <p:spPr/>
        <p:txBody>
          <a:bodyPr/>
          <a:lstStyle/>
          <a:p>
            <a:r>
              <a:rPr lang="zh-CN" altLang="en-US"/>
              <a:t>单击此处编辑母版标题样式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2026/4/10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2026/4/10</a:t>
            </a:fld>
            <a:endParaRPr lang="zh-CN" altLang="en-US" dirty="0"/>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4" name="日期占位符 3"/>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2026/4/10</a:t>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4" name="日期占位符 2"/>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2026/4/10</a:t>
            </a:fld>
            <a:endParaRPr lang="zh-CN" altLang="en-US"/>
          </a:p>
        </p:txBody>
      </p:sp>
      <p:sp>
        <p:nvSpPr>
          <p:cNvPr id="5" name="页脚占位符 3"/>
          <p:cNvSpPr>
            <a:spLocks noGrp="1"/>
          </p:cNvSpPr>
          <p:nvPr>
            <p:ph type="ftr" sz="quarter" idx="11"/>
            <p:custDataLst>
              <p:tags r:id="rId2"/>
            </p:custDataLst>
          </p:nvPr>
        </p:nvSpPr>
        <p:spPr/>
        <p:txBody>
          <a:bodyPr/>
          <a:lstStyle/>
          <a:p>
            <a:endParaRPr lang="zh-CN" altLang="en-US"/>
          </a:p>
        </p:txBody>
      </p:sp>
      <p:sp>
        <p:nvSpPr>
          <p:cNvPr id="6" name="灯片编号占位符 4"/>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7" name="日期占位符 3"/>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2026/4/10</a:t>
            </a:fld>
            <a:endParaRPr lang="zh-CN" altLang="en-US"/>
          </a:p>
        </p:txBody>
      </p:sp>
      <p:sp>
        <p:nvSpPr>
          <p:cNvPr id="8" name="页脚占位符 4"/>
          <p:cNvSpPr>
            <a:spLocks noGrp="1"/>
          </p:cNvSpPr>
          <p:nvPr>
            <p:ph type="ftr" sz="quarter" idx="11"/>
            <p:custDataLst>
              <p:tags r:id="rId2"/>
            </p:custDataLst>
          </p:nvPr>
        </p:nvSpPr>
        <p:spPr/>
        <p:txBody>
          <a:bodyPr/>
          <a:lstStyle/>
          <a:p>
            <a:endParaRPr lang="zh-CN" altLang="en-US"/>
          </a:p>
        </p:txBody>
      </p:sp>
      <p:sp>
        <p:nvSpPr>
          <p:cNvPr id="9" name="灯片编号占位符 5"/>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
        <p:nvSpPr>
          <p:cNvPr id="4" name="标题 3"/>
          <p:cNvSpPr>
            <a:spLocks noGrp="1"/>
          </p:cNvSpPr>
          <p:nvPr>
            <p:ph type="title" hasCustomPrompt="1"/>
            <p:custDataLst>
              <p:tags r:id="rId4"/>
            </p:custDataLst>
          </p:nvPr>
        </p:nvSpPr>
        <p:spPr/>
        <p:txBody>
          <a:bodyPr/>
          <a:lstStyle/>
          <a:p>
            <a:r>
              <a:rPr lang="en-US" altLang="zh-CN"/>
              <a:t>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22" name="任意多边形 21"/>
          <p:cNvSpPr/>
          <p:nvPr userDrawn="1">
            <p:custDataLst>
              <p:tags r:id="rId1"/>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pic>
        <p:nvPicPr>
          <p:cNvPr id="23" name="图片 22"/>
          <p:cNvPicPr>
            <a:picLocks noChangeAspect="1"/>
          </p:cNvPicPr>
          <p:nvPr userDrawn="1">
            <p:custDataLst>
              <p:tags r:id="rId2"/>
            </p:custDataLst>
          </p:nvPr>
        </p:nvPicPr>
        <p:blipFill>
          <a:blip r:embed="rId20" cstate="hqprint">
            <a:alphaModFix amt="30000"/>
          </a:blip>
          <a:srcRect/>
          <a:stretch>
            <a:fillRect/>
          </a:stretch>
        </p:blipFill>
        <p:spPr>
          <a:xfrm>
            <a:off x="400050" y="0"/>
            <a:ext cx="11791950" cy="6857999"/>
          </a:xfrm>
          <a:custGeom>
            <a:avLst/>
            <a:gdLst/>
            <a:ahLst/>
            <a:cxnLst>
              <a:cxn ang="3">
                <a:pos x="hc" y="t"/>
              </a:cxn>
              <a:cxn ang="cd2">
                <a:pos x="l" y="vc"/>
              </a:cxn>
              <a:cxn ang="cd4">
                <a:pos x="hc" y="b"/>
              </a:cxn>
              <a:cxn ang="0">
                <a:pos x="r" y="vc"/>
              </a:cxn>
            </a:cxnLst>
            <a:rect l="l" t="t" r="r" b="b"/>
            <a:pathLst>
              <a:path w="18570" h="10800">
                <a:moveTo>
                  <a:pt x="0" y="0"/>
                </a:moveTo>
                <a:lnTo>
                  <a:pt x="18570" y="0"/>
                </a:lnTo>
                <a:lnTo>
                  <a:pt x="18570" y="10800"/>
                </a:lnTo>
                <a:lnTo>
                  <a:pt x="0" y="10800"/>
                </a:lnTo>
                <a:lnTo>
                  <a:pt x="0" y="0"/>
                </a:lnTo>
                <a:close/>
              </a:path>
            </a:pathLst>
          </a:custGeom>
        </p:spPr>
      </p:pic>
      <p:sp>
        <p:nvSpPr>
          <p:cNvPr id="25" name="任意多边形 24"/>
          <p:cNvSpPr/>
          <p:nvPr userDrawn="1">
            <p:custDataLst>
              <p:tags r:id="rId3"/>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gradFill>
            <a:gsLst>
              <a:gs pos="0">
                <a:schemeClr val="accent1">
                  <a:alpha val="9000"/>
                </a:schemeClr>
              </a:gs>
              <a:gs pos="90000">
                <a:schemeClr val="accent1">
                  <a:lumMod val="95000"/>
                  <a:alpha val="100000"/>
                </a:schemeClr>
              </a:gs>
            </a:gsLst>
            <a:lin ang="120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sp>
        <p:nvSpPr>
          <p:cNvPr id="2" name="标题 1"/>
          <p:cNvSpPr>
            <a:spLocks noGrp="1"/>
          </p:cNvSpPr>
          <p:nvPr>
            <p:ph type="ctrTitle" hasCustomPrompt="1"/>
            <p:custDataLst>
              <p:tags r:id="rId4"/>
            </p:custDataLst>
          </p:nvPr>
        </p:nvSpPr>
        <p:spPr>
          <a:xfrm>
            <a:off x="856615" y="1450340"/>
            <a:ext cx="6922135" cy="2367915"/>
          </a:xfrm>
        </p:spPr>
        <p:txBody>
          <a:bodyPr wrap="square" anchor="b">
            <a:normAutofit/>
          </a:bodyPr>
          <a:lstStyle>
            <a:lvl1pPr algn="l">
              <a:lnSpc>
                <a:spcPct val="100000"/>
              </a:lnSpc>
              <a:defRPr sz="8000">
                <a:solidFill>
                  <a:srgbClr val="FFFFFF"/>
                </a:solidFill>
                <a:latin typeface="+mj-ea"/>
                <a:ea typeface="+mj-ea"/>
                <a:cs typeface="+mj-ea"/>
              </a:defRPr>
            </a:lvl1pPr>
          </a:lstStyle>
          <a:p>
            <a:r>
              <a:rPr lang="zh-CN" altLang="en-US" dirty="0"/>
              <a:t>单击此处</a:t>
            </a:r>
            <a:r>
              <a:rPr lang="en-US" altLang="zh-CN" dirty="0"/>
              <a:t/>
            </a:r>
            <a:br>
              <a:rPr lang="en-US" altLang="zh-CN" dirty="0"/>
            </a:br>
            <a:r>
              <a:rPr lang="zh-CN" altLang="en-US" dirty="0"/>
              <a:t>编辑标题样式</a:t>
            </a:r>
          </a:p>
        </p:txBody>
      </p:sp>
      <p:sp>
        <p:nvSpPr>
          <p:cNvPr id="4" name="副标题 3"/>
          <p:cNvSpPr>
            <a:spLocks noGrp="1"/>
          </p:cNvSpPr>
          <p:nvPr>
            <p:ph type="subTitle" idx="1" hasCustomPrompt="1"/>
            <p:custDataLst>
              <p:tags r:id="rId5"/>
            </p:custDataLst>
          </p:nvPr>
        </p:nvSpPr>
        <p:spPr>
          <a:xfrm>
            <a:off x="856566" y="3961833"/>
            <a:ext cx="6921843" cy="972000"/>
          </a:xfrm>
          <a:prstGeom prst="rect">
            <a:avLst/>
          </a:prstGeom>
        </p:spPr>
        <p:txBody>
          <a:bodyPr wrap="square">
            <a:normAutofit/>
          </a:bodyPr>
          <a:lstStyle>
            <a:lvl1pPr marL="0" indent="0" algn="l">
              <a:lnSpc>
                <a:spcPct val="100000"/>
              </a:lnSpc>
              <a:buNone/>
              <a:defRPr sz="2400">
                <a:solidFill>
                  <a:srgbClr val="FFFFFF">
                    <a:alpha val="85000"/>
                  </a:srgbClr>
                </a:solidFill>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0" name="公司名占位符 6"/>
          <p:cNvSpPr>
            <a:spLocks noGrp="1"/>
          </p:cNvSpPr>
          <p:nvPr>
            <p:ph type="body" sz="quarter" idx="13" hasCustomPrompt="1"/>
            <p:custDataLst>
              <p:tags r:id="rId6"/>
            </p:custDataLst>
          </p:nvPr>
        </p:nvSpPr>
        <p:spPr>
          <a:xfrm>
            <a:off x="838198" y="504000"/>
            <a:ext cx="2880000" cy="504000"/>
          </a:xfrm>
          <a:prstGeom prst="rect">
            <a:avLst/>
          </a:prstGeom>
        </p:spPr>
        <p:txBody>
          <a:bodyPr wrap="square" anchor="ctr">
            <a:normAutofit/>
          </a:bodyPr>
          <a:lstStyle>
            <a:lvl1pPr marL="0" indent="0">
              <a:lnSpc>
                <a:spcPct val="100000"/>
              </a:lnSpc>
              <a:buNone/>
              <a:defRPr sz="1800">
                <a:solidFill>
                  <a:srgbClr val="FFFFFF">
                    <a:alpha val="70000"/>
                  </a:srgbClr>
                </a:solidFill>
                <a:latin typeface="+mn-ea"/>
                <a:ea typeface="+mn-ea"/>
              </a:defRPr>
            </a:lvl1pPr>
          </a:lstStyle>
          <a:p>
            <a:pPr lvl="0"/>
            <a:r>
              <a:rPr lang="zh-CN" altLang="en-US" dirty="0"/>
              <a:t>公司名</a:t>
            </a:r>
          </a:p>
        </p:txBody>
      </p:sp>
      <p:sp>
        <p:nvSpPr>
          <p:cNvPr id="27" name="任意多边形 26"/>
          <p:cNvSpPr/>
          <p:nvPr userDrawn="1">
            <p:custDataLst>
              <p:tags r:id="rId7"/>
            </p:custDataLst>
          </p:nvPr>
        </p:nvSpPr>
        <p:spPr>
          <a:xfrm>
            <a:off x="7634431" y="0"/>
            <a:ext cx="4557569" cy="4032518"/>
          </a:xfrm>
          <a:custGeom>
            <a:avLst/>
            <a:gdLst/>
            <a:ahLst/>
            <a:cxnLst>
              <a:cxn ang="3">
                <a:pos x="hc" y="t"/>
              </a:cxn>
              <a:cxn ang="cd2">
                <a:pos x="l" y="vc"/>
              </a:cxn>
              <a:cxn ang="cd4">
                <a:pos x="hc" y="b"/>
              </a:cxn>
              <a:cxn ang="0">
                <a:pos x="r" y="vc"/>
              </a:cxn>
            </a:cxnLst>
            <a:rect l="l" t="t" r="r" b="b"/>
            <a:pathLst>
              <a:path w="7177" h="6350">
                <a:moveTo>
                  <a:pt x="4365" y="0"/>
                </a:moveTo>
                <a:lnTo>
                  <a:pt x="7177" y="0"/>
                </a:lnTo>
                <a:lnTo>
                  <a:pt x="7177" y="2908"/>
                </a:lnTo>
                <a:lnTo>
                  <a:pt x="3233" y="5935"/>
                </a:lnTo>
                <a:cubicBezTo>
                  <a:pt x="2353" y="6611"/>
                  <a:pt x="1091" y="6445"/>
                  <a:pt x="416" y="5564"/>
                </a:cubicBezTo>
                <a:cubicBezTo>
                  <a:pt x="-260" y="4684"/>
                  <a:pt x="-94" y="3423"/>
                  <a:pt x="786" y="2747"/>
                </a:cubicBezTo>
                <a:lnTo>
                  <a:pt x="4365" y="0"/>
                </a:lnTo>
                <a:close/>
              </a:path>
            </a:pathLst>
          </a:custGeom>
          <a:gradFill>
            <a:gsLst>
              <a:gs pos="100000">
                <a:srgbClr val="FFFFFF">
                  <a:alpha val="0"/>
                </a:srgbClr>
              </a:gs>
              <a:gs pos="0">
                <a:srgbClr val="FFFFFF">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9" name="任意多边形 28"/>
          <p:cNvSpPr/>
          <p:nvPr userDrawn="1">
            <p:custDataLst>
              <p:tags r:id="rId8"/>
            </p:custDataLst>
          </p:nvPr>
        </p:nvSpPr>
        <p:spPr>
          <a:xfrm>
            <a:off x="6502687" y="2727692"/>
            <a:ext cx="5689313" cy="4130307"/>
          </a:xfrm>
          <a:custGeom>
            <a:avLst/>
            <a:gdLst/>
            <a:ahLst/>
            <a:cxnLst>
              <a:cxn ang="3">
                <a:pos x="hc" y="t"/>
              </a:cxn>
              <a:cxn ang="cd2">
                <a:pos x="l" y="vc"/>
              </a:cxn>
              <a:cxn ang="cd4">
                <a:pos x="hc" y="b"/>
              </a:cxn>
              <a:cxn ang="0">
                <a:pos x="r" y="vc"/>
              </a:cxn>
            </a:cxnLst>
            <a:rect l="l" t="t" r="r" b="b"/>
            <a:pathLst>
              <a:path w="8960" h="6504">
                <a:moveTo>
                  <a:pt x="8712" y="0"/>
                </a:moveTo>
                <a:cubicBezTo>
                  <a:pt x="8790" y="-1"/>
                  <a:pt x="8868" y="3"/>
                  <a:pt x="8945" y="12"/>
                </a:cubicBezTo>
                <a:lnTo>
                  <a:pt x="8960" y="13"/>
                </a:lnTo>
                <a:lnTo>
                  <a:pt x="8960" y="4368"/>
                </a:lnTo>
                <a:lnTo>
                  <a:pt x="6176" y="6504"/>
                </a:lnTo>
                <a:lnTo>
                  <a:pt x="0" y="6504"/>
                </a:lnTo>
                <a:lnTo>
                  <a:pt x="13" y="6474"/>
                </a:lnTo>
                <a:cubicBezTo>
                  <a:pt x="145" y="6178"/>
                  <a:pt x="350" y="5909"/>
                  <a:pt x="625" y="5698"/>
                </a:cubicBezTo>
                <a:lnTo>
                  <a:pt x="7508" y="416"/>
                </a:lnTo>
                <a:cubicBezTo>
                  <a:pt x="7867" y="139"/>
                  <a:pt x="8291" y="4"/>
                  <a:pt x="8712" y="0"/>
                </a:cubicBezTo>
                <a:close/>
              </a:path>
            </a:pathLst>
          </a:custGeom>
          <a:gradFill>
            <a:gsLst>
              <a:gs pos="0">
                <a:srgbClr val="FFFFFF">
                  <a:alpha val="0"/>
                </a:srgbClr>
              </a:gs>
              <a:gs pos="100000">
                <a:srgbClr val="FFFFFF">
                  <a:alpha val="6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5" name="日期占位符 4"/>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t>2026/4/10</a:t>
            </a:fld>
            <a:endParaRPr lang="zh-CN" altLang="en-US"/>
          </a:p>
        </p:txBody>
      </p:sp>
      <p:sp>
        <p:nvSpPr>
          <p:cNvPr id="6" name="页脚占位符 5"/>
          <p:cNvSpPr>
            <a:spLocks noGrp="1"/>
          </p:cNvSpPr>
          <p:nvPr>
            <p:ph type="ftr" sz="quarter" idx="11"/>
            <p:custDataLst>
              <p:tags r:id="rId10"/>
            </p:custDataLst>
          </p:nvPr>
        </p:nvSpPr>
        <p:spPr/>
        <p:txBody>
          <a:bodyPr>
            <a:normAutofit/>
          </a:bodyPr>
          <a:lstStyle/>
          <a:p>
            <a:endParaRPr lang="zh-CN" altLang="en-US" dirty="0"/>
          </a:p>
        </p:txBody>
      </p:sp>
      <p:sp>
        <p:nvSpPr>
          <p:cNvPr id="7" name="灯片编号占位符 6"/>
          <p:cNvSpPr>
            <a:spLocks noGrp="1"/>
          </p:cNvSpPr>
          <p:nvPr>
            <p:ph type="sldNum" sz="quarter" idx="12"/>
            <p:custDataLst>
              <p:tags r:id="rId11"/>
            </p:custDataLst>
          </p:nvPr>
        </p:nvSpPr>
        <p:spPr>
          <a:xfrm>
            <a:off x="8610600" y="6356350"/>
            <a:ext cx="2743200" cy="365125"/>
          </a:xfrm>
        </p:spPr>
        <p:txBody>
          <a:bodyPr wrap="square">
            <a:normAutofit/>
          </a:bodyPr>
          <a:lstStyle/>
          <a:p>
            <a:fld id="{BE5F26B5-172A-4DC2-B0B7-181CFC56B87C}" type="slidenum">
              <a:rPr lang="zh-CN" altLang="en-US" smtClean="0"/>
              <a:t>‹#›</a:t>
            </a:fld>
            <a:endParaRPr lang="zh-CN" altLang="en-US"/>
          </a:p>
        </p:txBody>
      </p:sp>
      <p:pic>
        <p:nvPicPr>
          <p:cNvPr id="9" name="图片 8" descr="jimeng-2025-10-16-3302-3D 风格卡通人物，（年轻青年形象）（不要过于Q版），建筑工程师，头戴白色安全帽..."/>
          <p:cNvPicPr>
            <a:picLocks noChangeAspect="1"/>
          </p:cNvPicPr>
          <p:nvPr userDrawn="1">
            <p:custDataLst>
              <p:tags r:id="rId12"/>
            </p:custDataLst>
          </p:nvPr>
        </p:nvPicPr>
        <p:blipFill>
          <a:blip r:embed="rId21" cstate="print"/>
          <a:srcRect/>
          <a:stretch>
            <a:fillRect/>
          </a:stretch>
        </p:blipFill>
        <p:spPr>
          <a:xfrm>
            <a:off x="7640955" y="88900"/>
            <a:ext cx="3961130" cy="5606415"/>
          </a:xfrm>
          <a:prstGeom prst="rect">
            <a:avLst/>
          </a:prstGeom>
        </p:spPr>
      </p:pic>
      <p:sp useBgFill="1">
        <p:nvSpPr>
          <p:cNvPr id="16" name="圆角矩形 15"/>
          <p:cNvSpPr/>
          <p:nvPr userDrawn="1">
            <p:custDataLst>
              <p:tags r:id="rId13"/>
            </p:custDataLst>
          </p:nvPr>
        </p:nvSpPr>
        <p:spPr>
          <a:xfrm>
            <a:off x="843280" y="5551805"/>
            <a:ext cx="10510520" cy="792480"/>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kumimoji="1" lang="zh-CN" altLang="en-US" sz="1800" kern="1200">
              <a:cs typeface="汉仪中黑简" panose="02010600000101010101" charset="-122"/>
              <a:sym typeface="+mn-ea"/>
            </a:endParaRPr>
          </a:p>
        </p:txBody>
      </p:sp>
      <p:sp>
        <p:nvSpPr>
          <p:cNvPr id="24" name="署名占位符 10"/>
          <p:cNvSpPr>
            <a:spLocks noGrp="1"/>
          </p:cNvSpPr>
          <p:nvPr>
            <p:ph type="body" sz="quarter" idx="17" hasCustomPrompt="1"/>
            <p:custDataLst>
              <p:tags r:id="rId14"/>
            </p:custDataLst>
          </p:nvPr>
        </p:nvSpPr>
        <p:spPr>
          <a:xfrm>
            <a:off x="999490" y="5695950"/>
            <a:ext cx="2042160" cy="504190"/>
          </a:xfrm>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lvl1pPr marL="0" marR="0" lvl="0" algn="ctr" defTabSz="914400" rtl="0" eaLnBrk="1" fontAlgn="auto" latinLnBrk="0" hangingPunct="1">
              <a:lnSpc>
                <a:spcPct val="100000"/>
              </a:lnSpc>
              <a:buClrTx/>
              <a:buSzTx/>
              <a:buFontTx/>
              <a:buNone/>
              <a:defRPr kumimoji="1" lang="zh-CN" altLang="en-US" sz="1800" b="0" i="0" u="none" strike="noStrike" kern="1200" cap="none" spc="0" normalizeH="0" baseline="0" noProof="1">
                <a:solidFill>
                  <a:srgbClr val="FFFFFF"/>
                </a:solidFill>
                <a:latin typeface="+mn-ea"/>
                <a:ea typeface="+mn-ea"/>
                <a:cs typeface="汉仪中黑简" panose="02010600000101010101" charset="-122"/>
                <a:sym typeface="+mn-ea"/>
              </a:defRPr>
            </a:lvl1pPr>
          </a:lstStyle>
          <a:p>
            <a:pPr lvl="0"/>
            <a:r>
              <a:rPr>
                <a:sym typeface="+mn-ea"/>
              </a:rPr>
              <a:t>署名</a:t>
            </a:r>
          </a:p>
        </p:txBody>
      </p:sp>
      <p:sp>
        <p:nvSpPr>
          <p:cNvPr id="31" name="椭圆 30"/>
          <p:cNvSpPr/>
          <p:nvPr userDrawn="1">
            <p:custDataLst>
              <p:tags r:id="rId15"/>
            </p:custDataLst>
          </p:nvPr>
        </p:nvSpPr>
        <p:spPr>
          <a:xfrm flipH="1">
            <a:off x="10311130" y="5758180"/>
            <a:ext cx="323850" cy="323850"/>
          </a:xfrm>
          <a:prstGeom prst="ellipse">
            <a:avLst/>
          </a:prstGeom>
          <a:solidFill>
            <a:schemeClr val="accent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32" name="任意多边形: 形状 17"/>
          <p:cNvSpPr/>
          <p:nvPr userDrawn="1">
            <p:custDataLst>
              <p:tags r:id="rId16"/>
            </p:custDataLst>
          </p:nvPr>
        </p:nvSpPr>
        <p:spPr>
          <a:xfrm rot="16200000">
            <a:off x="10415270" y="589216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33" name="椭圆 32"/>
          <p:cNvSpPr/>
          <p:nvPr userDrawn="1">
            <p:custDataLst>
              <p:tags r:id="rId17"/>
            </p:custDataLst>
          </p:nvPr>
        </p:nvSpPr>
        <p:spPr>
          <a:xfrm rot="10800000" flipH="1" flipV="1">
            <a:off x="10741660" y="5758180"/>
            <a:ext cx="323850" cy="323850"/>
          </a:xfrm>
          <a:prstGeom prst="ellipse">
            <a:avLst/>
          </a:prstGeom>
          <a:gradFill>
            <a:gsLst>
              <a:gs pos="0">
                <a:schemeClr val="accent1">
                  <a:lumMod val="60000"/>
                  <a:lumOff val="40000"/>
                </a:schemeClr>
              </a:gs>
              <a:gs pos="60000">
                <a:schemeClr val="accent1"/>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34" name="任意多边形: 形状 19"/>
          <p:cNvSpPr/>
          <p:nvPr userDrawn="1">
            <p:custDataLst>
              <p:tags r:id="rId18"/>
            </p:custDataLst>
          </p:nvPr>
        </p:nvSpPr>
        <p:spPr>
          <a:xfrm rot="16200000" flipV="1">
            <a:off x="10845800" y="589216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dirty="0">
              <a:sym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目录">
    <p:spTree>
      <p:nvGrpSpPr>
        <p:cNvPr id="1" name=""/>
        <p:cNvGrpSpPr/>
        <p:nvPr/>
      </p:nvGrpSpPr>
      <p:grpSpPr>
        <a:xfrm>
          <a:off x="0" y="0"/>
          <a:ext cx="0" cy="0"/>
          <a:chOff x="0" y="0"/>
          <a:chExt cx="0" cy="0"/>
        </a:xfrm>
      </p:grpSpPr>
      <p:sp>
        <p:nvSpPr>
          <p:cNvPr id="10" name="任意多边形 9"/>
          <p:cNvSpPr/>
          <p:nvPr userDrawn="1">
            <p:custDataLst>
              <p:tags r:id="rId1"/>
            </p:custDataLst>
          </p:nvPr>
        </p:nvSpPr>
        <p:spPr>
          <a:xfrm>
            <a:off x="0" y="0"/>
            <a:ext cx="12192000" cy="6858000"/>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spcBef>
                <a:spcPct val="0"/>
              </a:spcBef>
              <a:spcAft>
                <a:spcPct val="0"/>
              </a:spcAft>
            </a:pPr>
            <a:endParaRPr kumimoji="1" lang="zh-CN" altLang="en-US" sz="1800" kern="1200">
              <a:cs typeface="汉仪中黑简" panose="02010600000101010101" charset="-122"/>
              <a:sym typeface="+mn-ea"/>
            </a:endParaRPr>
          </a:p>
        </p:txBody>
      </p:sp>
      <p:pic>
        <p:nvPicPr>
          <p:cNvPr id="30" name="图片 29"/>
          <p:cNvPicPr>
            <a:picLocks noChangeAspect="1"/>
          </p:cNvPicPr>
          <p:nvPr userDrawn="1">
            <p:custDataLst>
              <p:tags r:id="rId2"/>
            </p:custDataLst>
          </p:nvPr>
        </p:nvPicPr>
        <p:blipFill>
          <a:blip r:embed="rId12" cstate="hqprint">
            <a:alphaModFix amt="13000"/>
          </a:blip>
          <a:srcRect/>
          <a:stretch>
            <a:fillRect/>
          </a:stretch>
        </p:blipFill>
        <p:spPr>
          <a:xfrm>
            <a:off x="0" y="0"/>
            <a:ext cx="12192000" cy="6858000"/>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p:spPr>
      </p:pic>
      <p:sp>
        <p:nvSpPr>
          <p:cNvPr id="7" name="日期占位符 3"/>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2026/4/10</a:t>
            </a:fld>
            <a:endParaRPr lang="zh-CN" altLang="en-US"/>
          </a:p>
        </p:txBody>
      </p:sp>
      <p:sp>
        <p:nvSpPr>
          <p:cNvPr id="8" name="页脚占位符 4"/>
          <p:cNvSpPr>
            <a:spLocks noGrp="1"/>
          </p:cNvSpPr>
          <p:nvPr>
            <p:ph type="ftr" sz="quarter" idx="11"/>
            <p:custDataLst>
              <p:tags r:id="rId4"/>
            </p:custDataLst>
          </p:nvPr>
        </p:nvSpPr>
        <p:spPr/>
        <p:txBody>
          <a:bodyPr/>
          <a:lstStyle/>
          <a:p>
            <a:endParaRPr lang="zh-CN" altLang="en-US"/>
          </a:p>
        </p:txBody>
      </p:sp>
      <p:sp>
        <p:nvSpPr>
          <p:cNvPr id="9" name="灯片编号占位符 5"/>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
        <p:nvSpPr>
          <p:cNvPr id="6" name="任意多边形 5"/>
          <p:cNvSpPr/>
          <p:nvPr userDrawn="1">
            <p:custDataLst>
              <p:tags r:id="rId6"/>
            </p:custDataLst>
          </p:nvPr>
        </p:nvSpPr>
        <p:spPr>
          <a:xfrm>
            <a:off x="9332630" y="0"/>
            <a:ext cx="2859370" cy="1192395"/>
          </a:xfrm>
          <a:custGeom>
            <a:avLst/>
            <a:gdLst/>
            <a:ahLst/>
            <a:cxnLst>
              <a:cxn ang="3">
                <a:pos x="hc" y="t"/>
              </a:cxn>
              <a:cxn ang="cd2">
                <a:pos x="l" y="vc"/>
              </a:cxn>
              <a:cxn ang="cd4">
                <a:pos x="hc" y="b"/>
              </a:cxn>
              <a:cxn ang="0">
                <a:pos x="r" y="vc"/>
              </a:cxn>
            </a:cxnLst>
            <a:rect l="l" t="t" r="r" b="b"/>
            <a:pathLst>
              <a:path w="4503" h="1878">
                <a:moveTo>
                  <a:pt x="29" y="0"/>
                </a:moveTo>
                <a:lnTo>
                  <a:pt x="4503" y="0"/>
                </a:lnTo>
                <a:lnTo>
                  <a:pt x="4503" y="4"/>
                </a:lnTo>
                <a:lnTo>
                  <a:pt x="2554" y="1537"/>
                </a:lnTo>
                <a:cubicBezTo>
                  <a:pt x="2273" y="1777"/>
                  <a:pt x="1837" y="1884"/>
                  <a:pt x="1564" y="1875"/>
                </a:cubicBezTo>
                <a:cubicBezTo>
                  <a:pt x="742" y="1939"/>
                  <a:pt x="-63" y="1031"/>
                  <a:pt x="4" y="284"/>
                </a:cubicBezTo>
                <a:cubicBezTo>
                  <a:pt x="1" y="198"/>
                  <a:pt x="8" y="110"/>
                  <a:pt x="25" y="22"/>
                </a:cubicBezTo>
                <a:lnTo>
                  <a:pt x="29" y="0"/>
                </a:lnTo>
                <a:close/>
              </a:path>
            </a:pathLst>
          </a:custGeom>
          <a:gradFill>
            <a:gsLst>
              <a:gs pos="100000">
                <a:srgbClr val="FFFFFF">
                  <a:alpha val="0"/>
                </a:srgbClr>
              </a:gs>
              <a:gs pos="0">
                <a:srgbClr val="FFFFFF">
                  <a:alpha val="15000"/>
                </a:srgbClr>
              </a:gs>
            </a:gsLst>
            <a:lin ang="18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16" name="任意多边形 15"/>
          <p:cNvSpPr/>
          <p:nvPr userDrawn="1">
            <p:custDataLst>
              <p:tags r:id="rId7"/>
            </p:custDataLst>
          </p:nvPr>
        </p:nvSpPr>
        <p:spPr>
          <a:xfrm>
            <a:off x="9827295" y="233045"/>
            <a:ext cx="2364705" cy="3339330"/>
          </a:xfrm>
          <a:custGeom>
            <a:avLst/>
            <a:gdLst/>
            <a:ahLst/>
            <a:cxnLst>
              <a:cxn ang="3">
                <a:pos x="hc" y="t"/>
              </a:cxn>
              <a:cxn ang="cd2">
                <a:pos x="l" y="vc"/>
              </a:cxn>
              <a:cxn ang="cd4">
                <a:pos x="hc" y="b"/>
              </a:cxn>
              <a:cxn ang="0">
                <a:pos x="r" y="vc"/>
              </a:cxn>
            </a:cxnLst>
            <a:rect l="l" t="t" r="r" b="b"/>
            <a:pathLst>
              <a:path w="3724" h="5259">
                <a:moveTo>
                  <a:pt x="3709" y="0"/>
                </a:moveTo>
                <a:lnTo>
                  <a:pt x="3724" y="0"/>
                </a:lnTo>
                <a:lnTo>
                  <a:pt x="3724" y="3997"/>
                </a:lnTo>
                <a:lnTo>
                  <a:pt x="2554" y="4918"/>
                </a:lnTo>
                <a:cubicBezTo>
                  <a:pt x="2273" y="5158"/>
                  <a:pt x="1837" y="5265"/>
                  <a:pt x="1564" y="5256"/>
                </a:cubicBezTo>
                <a:cubicBezTo>
                  <a:pt x="742" y="5320"/>
                  <a:pt x="-63" y="4412"/>
                  <a:pt x="4" y="3665"/>
                </a:cubicBezTo>
                <a:cubicBezTo>
                  <a:pt x="-12" y="3206"/>
                  <a:pt x="268" y="2690"/>
                  <a:pt x="606" y="2441"/>
                </a:cubicBezTo>
                <a:lnTo>
                  <a:pt x="3709" y="0"/>
                </a:lnTo>
                <a:close/>
              </a:path>
            </a:pathLst>
          </a:custGeom>
          <a:gradFill>
            <a:gsLst>
              <a:gs pos="100000">
                <a:srgbClr val="FFFFFF">
                  <a:alpha val="0"/>
                </a:srgbClr>
              </a:gs>
              <a:gs pos="0">
                <a:srgbClr val="FFFFFF">
                  <a:alpha val="28000"/>
                </a:srgbClr>
              </a:gs>
            </a:gsLst>
            <a:lin ang="8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 name="标题 1"/>
          <p:cNvSpPr>
            <a:spLocks noGrp="1"/>
          </p:cNvSpPr>
          <p:nvPr>
            <p:ph type="title" hasCustomPrompt="1"/>
            <p:custDataLst>
              <p:tags r:id="rId8"/>
            </p:custDataLst>
          </p:nvPr>
        </p:nvSpPr>
        <p:spPr>
          <a:xfrm>
            <a:off x="4655503" y="918895"/>
            <a:ext cx="2880000" cy="1081088"/>
          </a:xfrm>
        </p:spPr>
        <p:txBody>
          <a:bodyPr wrap="square" anchor="b">
            <a:normAutofit/>
          </a:bodyPr>
          <a:lstStyle>
            <a:lvl1pPr algn="ctr">
              <a:defRPr sz="6600">
                <a:solidFill>
                  <a:srgbClr val="FFFFFF"/>
                </a:solidFill>
                <a:latin typeface="+mj-ea"/>
                <a:ea typeface="+mj-ea"/>
              </a:defRPr>
            </a:lvl1pPr>
          </a:lstStyle>
          <a:p>
            <a:r>
              <a:rPr lang="zh-CN" altLang="en-US" dirty="0"/>
              <a:t>标题</a:t>
            </a:r>
          </a:p>
        </p:txBody>
      </p:sp>
      <p:sp>
        <p:nvSpPr>
          <p:cNvPr id="13" name="任意多边形 12"/>
          <p:cNvSpPr/>
          <p:nvPr userDrawn="1">
            <p:custDataLst>
              <p:tags r:id="rId9"/>
            </p:custDataLst>
          </p:nvPr>
        </p:nvSpPr>
        <p:spPr>
          <a:xfrm>
            <a:off x="0" y="3724949"/>
            <a:ext cx="2219834" cy="3133051"/>
          </a:xfrm>
          <a:custGeom>
            <a:avLst/>
            <a:gdLst/>
            <a:ahLst/>
            <a:cxnLst>
              <a:cxn ang="3">
                <a:pos x="hc" y="t"/>
              </a:cxn>
              <a:cxn ang="cd2">
                <a:pos x="l" y="vc"/>
              </a:cxn>
              <a:cxn ang="cd4">
                <a:pos x="hc" y="b"/>
              </a:cxn>
              <a:cxn ang="0">
                <a:pos x="r" y="vc"/>
              </a:cxn>
            </a:cxnLst>
            <a:rect l="l" t="t" r="r" b="b"/>
            <a:pathLst>
              <a:path w="3496" h="4934">
                <a:moveTo>
                  <a:pt x="1999" y="0"/>
                </a:moveTo>
                <a:cubicBezTo>
                  <a:pt x="2447" y="5"/>
                  <a:pt x="2889" y="209"/>
                  <a:pt x="3183" y="592"/>
                </a:cubicBezTo>
                <a:cubicBezTo>
                  <a:pt x="3692" y="1255"/>
                  <a:pt x="3567" y="2204"/>
                  <a:pt x="2904" y="2713"/>
                </a:cubicBezTo>
                <a:lnTo>
                  <a:pt x="11" y="4934"/>
                </a:lnTo>
                <a:lnTo>
                  <a:pt x="0" y="4934"/>
                </a:lnTo>
                <a:lnTo>
                  <a:pt x="0" y="1128"/>
                </a:lnTo>
                <a:lnTo>
                  <a:pt x="1061" y="313"/>
                </a:lnTo>
                <a:cubicBezTo>
                  <a:pt x="1341" y="98"/>
                  <a:pt x="1672" y="-4"/>
                  <a:pt x="1999" y="0"/>
                </a:cubicBezTo>
                <a:close/>
              </a:path>
            </a:pathLst>
          </a:custGeom>
          <a:gradFill>
            <a:gsLst>
              <a:gs pos="0">
                <a:srgbClr val="FFFFFF">
                  <a:alpha val="0"/>
                </a:srgbClr>
              </a:gs>
              <a:gs pos="100000">
                <a:srgbClr val="FFFFFF">
                  <a:alpha val="28000"/>
                </a:srgbClr>
              </a:gs>
            </a:gsLst>
            <a:lin ang="172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17" name="任意多边形 16"/>
          <p:cNvSpPr/>
          <p:nvPr userDrawn="1">
            <p:custDataLst>
              <p:tags r:id="rId10"/>
            </p:custDataLst>
          </p:nvPr>
        </p:nvSpPr>
        <p:spPr>
          <a:xfrm>
            <a:off x="306112" y="6201449"/>
            <a:ext cx="2093044" cy="656551"/>
          </a:xfrm>
          <a:custGeom>
            <a:avLst/>
            <a:gdLst/>
            <a:ahLst/>
            <a:cxnLst>
              <a:cxn ang="3">
                <a:pos x="hc" y="t"/>
              </a:cxn>
              <a:cxn ang="cd2">
                <a:pos x="l" y="vc"/>
              </a:cxn>
              <a:cxn ang="cd4">
                <a:pos x="hc" y="b"/>
              </a:cxn>
              <a:cxn ang="0">
                <a:pos x="r" y="vc"/>
              </a:cxn>
            </a:cxnLst>
            <a:rect l="l" t="t" r="r" b="b"/>
            <a:pathLst>
              <a:path w="3296" h="1034">
                <a:moveTo>
                  <a:pt x="1877" y="0"/>
                </a:moveTo>
                <a:cubicBezTo>
                  <a:pt x="2325" y="5"/>
                  <a:pt x="2767" y="209"/>
                  <a:pt x="3061" y="592"/>
                </a:cubicBezTo>
                <a:cubicBezTo>
                  <a:pt x="3164" y="726"/>
                  <a:pt x="3241" y="873"/>
                  <a:pt x="3293" y="1025"/>
                </a:cubicBezTo>
                <a:lnTo>
                  <a:pt x="3296" y="1034"/>
                </a:lnTo>
                <a:lnTo>
                  <a:pt x="0" y="1034"/>
                </a:lnTo>
                <a:lnTo>
                  <a:pt x="939" y="313"/>
                </a:lnTo>
                <a:cubicBezTo>
                  <a:pt x="1219" y="98"/>
                  <a:pt x="1550" y="-4"/>
                  <a:pt x="1877" y="0"/>
                </a:cubicBezTo>
                <a:close/>
              </a:path>
            </a:pathLst>
          </a:custGeom>
          <a:gradFill>
            <a:gsLst>
              <a:gs pos="0">
                <a:srgbClr val="FFFFFF">
                  <a:alpha val="0"/>
                </a:srgbClr>
              </a:gs>
              <a:gs pos="100000">
                <a:srgbClr val="FFFFFF">
                  <a:alpha val="28000"/>
                </a:srgbClr>
              </a:gs>
            </a:gsLst>
            <a:lin ang="172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任意多边形 9"/>
          <p:cNvSpPr/>
          <p:nvPr userDrawn="1">
            <p:custDataLst>
              <p:tags r:id="rId1"/>
            </p:custDataLst>
          </p:nvPr>
        </p:nvSpPr>
        <p:spPr>
          <a:xfrm>
            <a:off x="0" y="0"/>
            <a:ext cx="12192000" cy="6858000"/>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400">
              <a:spcBef>
                <a:spcPct val="0"/>
              </a:spcBef>
              <a:spcAft>
                <a:spcPct val="0"/>
              </a:spcAft>
            </a:pPr>
            <a:endParaRPr kumimoji="1" lang="zh-CN" altLang="en-US" sz="1800" kern="1200">
              <a:cs typeface="汉仪中黑简" panose="02010600000101010101" charset="-122"/>
              <a:sym typeface="+mn-ea"/>
            </a:endParaRPr>
          </a:p>
        </p:txBody>
      </p:sp>
      <p:pic>
        <p:nvPicPr>
          <p:cNvPr id="30" name="图片 29"/>
          <p:cNvPicPr>
            <a:picLocks noChangeAspect="1"/>
          </p:cNvPicPr>
          <p:nvPr userDrawn="1">
            <p:custDataLst>
              <p:tags r:id="rId2"/>
            </p:custDataLst>
          </p:nvPr>
        </p:nvPicPr>
        <p:blipFill>
          <a:blip r:embed="rId20" cstate="hqprint">
            <a:alphaModFix amt="13000"/>
          </a:blip>
          <a:srcRect/>
          <a:stretch>
            <a:fillRect/>
          </a:stretch>
        </p:blipFill>
        <p:spPr>
          <a:xfrm>
            <a:off x="0" y="0"/>
            <a:ext cx="12192000" cy="6857999"/>
          </a:xfrm>
          <a:custGeom>
            <a:avLst/>
            <a:gdLst/>
            <a:ahLst/>
            <a:cxnLst>
              <a:cxn ang="3">
                <a:pos x="hc" y="t"/>
              </a:cxn>
              <a:cxn ang="cd2">
                <a:pos x="l" y="vc"/>
              </a:cxn>
              <a:cxn ang="cd4">
                <a:pos x="hc" y="b"/>
              </a:cxn>
              <a:cxn ang="0">
                <a:pos x="r" y="vc"/>
              </a:cxn>
            </a:cxnLst>
            <a:rect l="l" t="t" r="r" b="b"/>
            <a:pathLst>
              <a:path w="19200" h="10800">
                <a:moveTo>
                  <a:pt x="0" y="0"/>
                </a:moveTo>
                <a:lnTo>
                  <a:pt x="19200" y="0"/>
                </a:lnTo>
                <a:lnTo>
                  <a:pt x="19200" y="10800"/>
                </a:lnTo>
                <a:lnTo>
                  <a:pt x="0" y="10800"/>
                </a:lnTo>
                <a:lnTo>
                  <a:pt x="0" y="0"/>
                </a:lnTo>
                <a:close/>
              </a:path>
            </a:pathLst>
          </a:custGeom>
        </p:spPr>
      </p:pic>
      <p:sp>
        <p:nvSpPr>
          <p:cNvPr id="4" name="日期占位符 4"/>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2026/4/10</a:t>
            </a:fld>
            <a:endParaRPr lang="zh-CN" altLang="en-US"/>
          </a:p>
        </p:txBody>
      </p:sp>
      <p:sp>
        <p:nvSpPr>
          <p:cNvPr id="5" name="页脚占位符 5"/>
          <p:cNvSpPr>
            <a:spLocks noGrp="1"/>
          </p:cNvSpPr>
          <p:nvPr>
            <p:ph type="ftr" sz="quarter" idx="11"/>
            <p:custDataLst>
              <p:tags r:id="rId4"/>
            </p:custDataLst>
          </p:nvPr>
        </p:nvSpPr>
        <p:spPr/>
        <p:txBody>
          <a:bodyPr/>
          <a:lstStyle/>
          <a:p>
            <a:endParaRPr lang="zh-CN" altLang="en-US"/>
          </a:p>
        </p:txBody>
      </p:sp>
      <p:sp>
        <p:nvSpPr>
          <p:cNvPr id="6" name="灯片编号占位符 6"/>
          <p:cNvSpPr>
            <a:spLocks noGrp="1"/>
          </p:cNvSpPr>
          <p:nvPr>
            <p:ph type="sldNum" sz="quarter" idx="12"/>
            <p:custDataLst>
              <p:tags r:id="rId5"/>
            </p:custDataLst>
          </p:nvPr>
        </p:nvSpPr>
        <p:spPr/>
        <p:txBody>
          <a:bodyPr wrap="square">
            <a:normAutofit/>
          </a:bodyPr>
          <a:lstStyle/>
          <a:p>
            <a:fld id="{BE5F26B5-172A-4DC2-B0B7-181CFC56B87C}" type="slidenum">
              <a:rPr lang="zh-CN" altLang="en-US" smtClean="0"/>
              <a:t>‹#›</a:t>
            </a:fld>
            <a:endParaRPr lang="zh-CN" altLang="en-US"/>
          </a:p>
        </p:txBody>
      </p:sp>
      <p:sp>
        <p:nvSpPr>
          <p:cNvPr id="11" name="任意多边形 10"/>
          <p:cNvSpPr/>
          <p:nvPr userDrawn="1">
            <p:custDataLst>
              <p:tags r:id="rId6"/>
            </p:custDataLst>
          </p:nvPr>
        </p:nvSpPr>
        <p:spPr>
          <a:xfrm>
            <a:off x="9651478" y="0"/>
            <a:ext cx="2540522" cy="2389863"/>
          </a:xfrm>
          <a:custGeom>
            <a:avLst/>
            <a:gdLst/>
            <a:ahLst/>
            <a:cxnLst>
              <a:cxn ang="3">
                <a:pos x="hc" y="t"/>
              </a:cxn>
              <a:cxn ang="cd2">
                <a:pos x="l" y="vc"/>
              </a:cxn>
              <a:cxn ang="cd4">
                <a:pos x="hc" y="b"/>
              </a:cxn>
              <a:cxn ang="0">
                <a:pos x="r" y="vc"/>
              </a:cxn>
            </a:cxnLst>
            <a:rect l="l" t="t" r="r" b="b"/>
            <a:pathLst>
              <a:path w="4001" h="3764">
                <a:moveTo>
                  <a:pt x="2654" y="0"/>
                </a:moveTo>
                <a:lnTo>
                  <a:pt x="4001" y="0"/>
                </a:lnTo>
                <a:lnTo>
                  <a:pt x="4001" y="1810"/>
                </a:lnTo>
                <a:lnTo>
                  <a:pt x="1828" y="3519"/>
                </a:lnTo>
                <a:cubicBezTo>
                  <a:pt x="1627" y="3692"/>
                  <a:pt x="1315" y="3768"/>
                  <a:pt x="1119" y="3761"/>
                </a:cubicBezTo>
                <a:cubicBezTo>
                  <a:pt x="531" y="3808"/>
                  <a:pt x="-45" y="3157"/>
                  <a:pt x="3" y="2623"/>
                </a:cubicBezTo>
                <a:cubicBezTo>
                  <a:pt x="-9" y="2295"/>
                  <a:pt x="192" y="1925"/>
                  <a:pt x="434" y="1747"/>
                </a:cubicBezTo>
                <a:lnTo>
                  <a:pt x="2654" y="0"/>
                </a:lnTo>
                <a:close/>
              </a:path>
            </a:pathLst>
          </a:custGeom>
          <a:gradFill>
            <a:gsLst>
              <a:gs pos="100000">
                <a:srgbClr val="FFFFFF">
                  <a:alpha val="0"/>
                </a:srgbClr>
              </a:gs>
              <a:gs pos="0">
                <a:srgbClr val="FFFFFF">
                  <a:alpha val="40000"/>
                </a:srgbClr>
              </a:gs>
            </a:gsLst>
            <a:lin ang="8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0" name="任意多边形 19"/>
          <p:cNvSpPr/>
          <p:nvPr userDrawn="1">
            <p:custDataLst>
              <p:tags r:id="rId7"/>
            </p:custDataLst>
          </p:nvPr>
        </p:nvSpPr>
        <p:spPr>
          <a:xfrm rot="10800000">
            <a:off x="0" y="5840524"/>
            <a:ext cx="1827292" cy="1017476"/>
          </a:xfrm>
          <a:custGeom>
            <a:avLst/>
            <a:gdLst/>
            <a:ahLst/>
            <a:cxnLst>
              <a:cxn ang="3">
                <a:pos x="hc" y="t"/>
              </a:cxn>
              <a:cxn ang="cd2">
                <a:pos x="l" y="vc"/>
              </a:cxn>
              <a:cxn ang="cd4">
                <a:pos x="hc" y="b"/>
              </a:cxn>
              <a:cxn ang="0">
                <a:pos x="r" y="vc"/>
              </a:cxn>
            </a:cxnLst>
            <a:rect l="l" t="t" r="r" b="b"/>
            <a:pathLst>
              <a:path w="2878" h="1602">
                <a:moveTo>
                  <a:pt x="811" y="0"/>
                </a:moveTo>
                <a:lnTo>
                  <a:pt x="2878" y="0"/>
                </a:lnTo>
                <a:lnTo>
                  <a:pt x="2878" y="26"/>
                </a:lnTo>
                <a:lnTo>
                  <a:pt x="1052" y="1462"/>
                </a:lnTo>
                <a:cubicBezTo>
                  <a:pt x="937" y="1561"/>
                  <a:pt x="757" y="1605"/>
                  <a:pt x="644" y="1601"/>
                </a:cubicBezTo>
                <a:cubicBezTo>
                  <a:pt x="306" y="1628"/>
                  <a:pt x="-26" y="1253"/>
                  <a:pt x="2" y="946"/>
                </a:cubicBezTo>
                <a:cubicBezTo>
                  <a:pt x="-5" y="757"/>
                  <a:pt x="110" y="544"/>
                  <a:pt x="250" y="441"/>
                </a:cubicBezTo>
                <a:lnTo>
                  <a:pt x="811" y="0"/>
                </a:lnTo>
                <a:close/>
              </a:path>
            </a:pathLst>
          </a:custGeom>
          <a:gradFill>
            <a:gsLst>
              <a:gs pos="100000">
                <a:srgbClr val="FFFFFF">
                  <a:alpha val="0"/>
                </a:srgbClr>
              </a:gs>
              <a:gs pos="0">
                <a:srgbClr val="FFFFFF">
                  <a:alpha val="40000"/>
                </a:srgbClr>
              </a:gs>
            </a:gsLst>
            <a:lin ang="8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1" name="任意多边形 20"/>
          <p:cNvSpPr/>
          <p:nvPr userDrawn="1">
            <p:custDataLst>
              <p:tags r:id="rId8"/>
            </p:custDataLst>
          </p:nvPr>
        </p:nvSpPr>
        <p:spPr>
          <a:xfrm>
            <a:off x="7907637" y="1390374"/>
            <a:ext cx="4284363" cy="4784972"/>
          </a:xfrm>
          <a:custGeom>
            <a:avLst/>
            <a:gdLst/>
            <a:ahLst/>
            <a:cxnLst>
              <a:cxn ang="3">
                <a:pos x="hc" y="t"/>
              </a:cxn>
              <a:cxn ang="cd2">
                <a:pos x="l" y="vc"/>
              </a:cxn>
              <a:cxn ang="cd4">
                <a:pos x="hc" y="b"/>
              </a:cxn>
              <a:cxn ang="0">
                <a:pos x="r" y="vc"/>
              </a:cxn>
            </a:cxnLst>
            <a:rect l="l" t="t" r="r" b="b"/>
            <a:pathLst>
              <a:path w="6747" h="7535">
                <a:moveTo>
                  <a:pt x="6747" y="0"/>
                </a:moveTo>
                <a:lnTo>
                  <a:pt x="6747" y="4052"/>
                </a:lnTo>
                <a:lnTo>
                  <a:pt x="2652" y="7194"/>
                </a:lnTo>
                <a:cubicBezTo>
                  <a:pt x="1930" y="7749"/>
                  <a:pt x="895" y="7613"/>
                  <a:pt x="341" y="6891"/>
                </a:cubicBezTo>
                <a:cubicBezTo>
                  <a:pt x="-213" y="6168"/>
                  <a:pt x="-77" y="5133"/>
                  <a:pt x="645" y="4579"/>
                </a:cubicBezTo>
                <a:lnTo>
                  <a:pt x="6286" y="249"/>
                </a:lnTo>
                <a:cubicBezTo>
                  <a:pt x="6421" y="145"/>
                  <a:pt x="6568" y="66"/>
                  <a:pt x="6720" y="10"/>
                </a:cubicBezTo>
                <a:lnTo>
                  <a:pt x="6747" y="0"/>
                </a:lnTo>
                <a:close/>
              </a:path>
            </a:pathLst>
          </a:custGeom>
          <a:gradFill>
            <a:gsLst>
              <a:gs pos="100000">
                <a:srgbClr val="FFFFFF">
                  <a:alpha val="0"/>
                </a:srgbClr>
              </a:gs>
              <a:gs pos="0">
                <a:srgbClr val="FFFFFF">
                  <a:alpha val="3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useBgFill="1">
        <p:nvSpPr>
          <p:cNvPr id="9" name="矩形: 圆角 13"/>
          <p:cNvSpPr/>
          <p:nvPr userDrawn="1">
            <p:custDataLst>
              <p:tags r:id="rId9"/>
            </p:custDataLst>
          </p:nvPr>
        </p:nvSpPr>
        <p:spPr>
          <a:xfrm>
            <a:off x="660400" y="1449070"/>
            <a:ext cx="8873490" cy="3959860"/>
          </a:xfrm>
          <a:prstGeom prst="roundRect">
            <a:avLst>
              <a:gd name="adj" fmla="val 13742"/>
            </a:avLst>
          </a:prstGeom>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2" name="标题 1"/>
          <p:cNvSpPr>
            <a:spLocks noGrp="1"/>
          </p:cNvSpPr>
          <p:nvPr>
            <p:ph type="title" hasCustomPrompt="1"/>
            <p:custDataLst>
              <p:tags r:id="rId10"/>
            </p:custDataLst>
          </p:nvPr>
        </p:nvSpPr>
        <p:spPr>
          <a:xfrm>
            <a:off x="1475105" y="3081020"/>
            <a:ext cx="6678295" cy="1003935"/>
          </a:xfrm>
        </p:spPr>
        <p:txBody>
          <a:bodyPr wrap="square" anchor="b">
            <a:normAutofit/>
          </a:bodyPr>
          <a:lstStyle>
            <a:lvl1pPr algn="l">
              <a:defRPr sz="5400">
                <a:solidFill>
                  <a:schemeClr val="accent1"/>
                </a:solidFill>
                <a:latin typeface="+mj-ea"/>
                <a:ea typeface="+mj-ea"/>
              </a:defRPr>
            </a:lvl1pPr>
          </a:lstStyle>
          <a:p>
            <a:r>
              <a:rPr lang="zh-CN" altLang="en-US" dirty="0"/>
              <a:t>单击编辑母版标题</a:t>
            </a:r>
          </a:p>
        </p:txBody>
      </p:sp>
      <p:sp>
        <p:nvSpPr>
          <p:cNvPr id="3" name="文本占位符 2"/>
          <p:cNvSpPr>
            <a:spLocks noGrp="1"/>
          </p:cNvSpPr>
          <p:nvPr>
            <p:ph type="body" idx="1" hasCustomPrompt="1"/>
            <p:custDataLst>
              <p:tags r:id="rId11"/>
            </p:custDataLst>
          </p:nvPr>
        </p:nvSpPr>
        <p:spPr>
          <a:xfrm>
            <a:off x="1475105" y="4192905"/>
            <a:ext cx="6678295" cy="935990"/>
          </a:xfrm>
          <a:prstGeom prst="rect">
            <a:avLst/>
          </a:prstGeom>
        </p:spPr>
        <p:txBody>
          <a:bodyPr wrap="square">
            <a:normAutofit/>
          </a:bodyPr>
          <a:lstStyle>
            <a:lvl1pPr marL="0" indent="0" algn="l">
              <a:buNone/>
              <a:defRPr sz="2400">
                <a:solidFill>
                  <a:schemeClr val="accent1"/>
                </a:solidFill>
                <a:latin typeface="+mn-ea"/>
                <a:ea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单击此处编辑副标题</a:t>
            </a:r>
          </a:p>
        </p:txBody>
      </p:sp>
      <p:sp>
        <p:nvSpPr>
          <p:cNvPr id="8" name="节编号 3"/>
          <p:cNvSpPr>
            <a:spLocks noGrp="1"/>
          </p:cNvSpPr>
          <p:nvPr>
            <p:ph type="body" sz="quarter" idx="13" hasCustomPrompt="1"/>
            <p:custDataLst>
              <p:tags r:id="rId12"/>
            </p:custDataLst>
          </p:nvPr>
        </p:nvSpPr>
        <p:spPr>
          <a:xfrm>
            <a:off x="1475105" y="1896110"/>
            <a:ext cx="3010535" cy="859790"/>
          </a:xfrm>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compatLnSpc="1">
            <a:normAutofit/>
          </a:bodyPr>
          <a:lstStyle>
            <a:lvl1pPr marL="0" marR="0" lvl="0" indent="-228600" algn="ctr" defTabSz="914400" rtl="0" eaLnBrk="1" fontAlgn="auto" latinLnBrk="0" hangingPunct="1">
              <a:lnSpc>
                <a:spcPct val="100000"/>
              </a:lnSpc>
              <a:spcBef>
                <a:spcPts val="1000"/>
              </a:spcBef>
              <a:buClrTx/>
              <a:buSzTx/>
              <a:buFontTx/>
              <a:buNone/>
              <a:defRPr lang="zh-CN" altLang="en-US" sz="3600" b="1">
                <a:solidFill>
                  <a:srgbClr val="FFFFFF"/>
                </a:solidFill>
                <a:latin typeface="+mn-ea"/>
                <a:ea typeface="+mn-ea"/>
                <a:cs typeface="汉仪中黑简" panose="02010600000101010101" charset="-122"/>
              </a:defRPr>
            </a:lvl1pPr>
          </a:lstStyle>
          <a:p>
            <a:pPr lvl="0"/>
            <a:r>
              <a:rPr>
                <a:sym typeface="+mn-ea"/>
              </a:rPr>
              <a:t>节编号</a:t>
            </a:r>
          </a:p>
        </p:txBody>
      </p:sp>
      <p:sp>
        <p:nvSpPr>
          <p:cNvPr id="22" name="椭圆 21"/>
          <p:cNvSpPr/>
          <p:nvPr userDrawn="1">
            <p:custDataLst>
              <p:tags r:id="rId13"/>
            </p:custDataLst>
          </p:nvPr>
        </p:nvSpPr>
        <p:spPr>
          <a:xfrm flipH="1">
            <a:off x="8441055" y="1791970"/>
            <a:ext cx="323850" cy="323850"/>
          </a:xfrm>
          <a:prstGeom prst="ellipse">
            <a:avLst/>
          </a:prstGeom>
          <a:solidFill>
            <a:schemeClr val="accent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24" name="任意多边形: 形状 16"/>
          <p:cNvSpPr/>
          <p:nvPr userDrawn="1">
            <p:custDataLst>
              <p:tags r:id="rId14"/>
            </p:custDataLst>
          </p:nvPr>
        </p:nvSpPr>
        <p:spPr>
          <a:xfrm rot="16200000">
            <a:off x="8545195" y="192595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25" name="椭圆 24"/>
          <p:cNvSpPr/>
          <p:nvPr userDrawn="1">
            <p:custDataLst>
              <p:tags r:id="rId15"/>
            </p:custDataLst>
          </p:nvPr>
        </p:nvSpPr>
        <p:spPr>
          <a:xfrm rot="10800000" flipH="1" flipV="1">
            <a:off x="8871585" y="1791970"/>
            <a:ext cx="323850" cy="323850"/>
          </a:xfrm>
          <a:prstGeom prst="ellipse">
            <a:avLst/>
          </a:prstGeom>
          <a:gradFill>
            <a:gsLst>
              <a:gs pos="0">
                <a:schemeClr val="accent1">
                  <a:lumMod val="60000"/>
                  <a:lumOff val="40000"/>
                </a:schemeClr>
              </a:gs>
              <a:gs pos="60000">
                <a:schemeClr val="accent1"/>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26" name="任意多边形: 形状 18"/>
          <p:cNvSpPr/>
          <p:nvPr userDrawn="1">
            <p:custDataLst>
              <p:tags r:id="rId16"/>
            </p:custDataLst>
          </p:nvPr>
        </p:nvSpPr>
        <p:spPr>
          <a:xfrm rot="16200000" flipV="1">
            <a:off x="8975725" y="192595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dirty="0">
              <a:sym typeface="+mn-ea"/>
            </a:endParaRPr>
          </a:p>
        </p:txBody>
      </p:sp>
      <p:sp>
        <p:nvSpPr>
          <p:cNvPr id="32" name="任意多边形 31"/>
          <p:cNvSpPr/>
          <p:nvPr userDrawn="1">
            <p:custDataLst>
              <p:tags r:id="rId17"/>
            </p:custDataLst>
          </p:nvPr>
        </p:nvSpPr>
        <p:spPr>
          <a:xfrm>
            <a:off x="0" y="5574618"/>
            <a:ext cx="530475" cy="1022962"/>
          </a:xfrm>
          <a:custGeom>
            <a:avLst/>
            <a:gdLst/>
            <a:ahLst/>
            <a:cxnLst>
              <a:cxn ang="3">
                <a:pos x="hc" y="t"/>
              </a:cxn>
              <a:cxn ang="cd2">
                <a:pos x="l" y="vc"/>
              </a:cxn>
              <a:cxn ang="cd4">
                <a:pos x="hc" y="b"/>
              </a:cxn>
              <a:cxn ang="0">
                <a:pos x="r" y="vc"/>
              </a:cxn>
            </a:cxnLst>
            <a:rect l="l" t="t" r="r" b="b"/>
            <a:pathLst>
              <a:path w="835" h="1611">
                <a:moveTo>
                  <a:pt x="185" y="0"/>
                </a:moveTo>
                <a:cubicBezTo>
                  <a:pt x="380" y="0"/>
                  <a:pt x="573" y="87"/>
                  <a:pt x="701" y="254"/>
                </a:cubicBezTo>
                <a:cubicBezTo>
                  <a:pt x="919" y="539"/>
                  <a:pt x="866" y="946"/>
                  <a:pt x="581" y="1165"/>
                </a:cubicBezTo>
                <a:lnTo>
                  <a:pt x="0" y="1611"/>
                </a:lnTo>
                <a:lnTo>
                  <a:pt x="0" y="889"/>
                </a:lnTo>
                <a:lnTo>
                  <a:pt x="0" y="27"/>
                </a:lnTo>
                <a:lnTo>
                  <a:pt x="22" y="21"/>
                </a:lnTo>
                <a:cubicBezTo>
                  <a:pt x="76" y="7"/>
                  <a:pt x="130" y="0"/>
                  <a:pt x="185" y="0"/>
                </a:cubicBezTo>
                <a:close/>
              </a:path>
            </a:pathLst>
          </a:custGeom>
          <a:gradFill>
            <a:gsLst>
              <a:gs pos="100000">
                <a:srgbClr val="FFFFFF">
                  <a:alpha val="25000"/>
                </a:srgbClr>
              </a:gs>
              <a:gs pos="0">
                <a:srgbClr val="FFFFFF">
                  <a:alpha val="2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pic>
        <p:nvPicPr>
          <p:cNvPr id="12" name="图片 11" descr="jimeng-2025-10-16-3302-3D 风格卡通人物，（年轻青年形象）（不要过于Q版），建筑工程师，头戴白色安全2"/>
          <p:cNvPicPr>
            <a:picLocks noChangeAspect="1"/>
          </p:cNvPicPr>
          <p:nvPr userDrawn="1">
            <p:custDataLst>
              <p:tags r:id="rId18"/>
            </p:custDataLst>
          </p:nvPr>
        </p:nvPicPr>
        <p:blipFill>
          <a:blip r:embed="rId21" cstate="print"/>
          <a:srcRect/>
          <a:stretch>
            <a:fillRect/>
          </a:stretch>
        </p:blipFill>
        <p:spPr>
          <a:xfrm>
            <a:off x="7837805" y="911225"/>
            <a:ext cx="4354195" cy="594677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p>
        </p:txBody>
      </p:sp>
      <p:sp>
        <p:nvSpPr>
          <p:cNvPr id="5" name="日期占位符 4"/>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2026/4/10</a:t>
            </a:fld>
            <a:endParaRPr lang="zh-CN" altLang="en-US"/>
          </a:p>
        </p:txBody>
      </p:sp>
      <p:sp>
        <p:nvSpPr>
          <p:cNvPr id="6" name="页脚占位符 5"/>
          <p:cNvSpPr>
            <a:spLocks noGrp="1"/>
          </p:cNvSpPr>
          <p:nvPr>
            <p:ph type="ftr" sz="quarter" idx="11"/>
            <p:custDataLst>
              <p:tags r:id="rId3"/>
            </p:custDataLst>
          </p:nvPr>
        </p:nvSpPr>
        <p:spPr/>
        <p:txBody>
          <a:bodyPr/>
          <a:lstStyle/>
          <a:p>
            <a:endParaRPr lang="zh-CN" altLang="en-US"/>
          </a:p>
        </p:txBody>
      </p:sp>
      <p:sp>
        <p:nvSpPr>
          <p:cNvPr id="7" name="灯片编号占位符 6"/>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2026/4/10</a:t>
            </a:fld>
            <a:endParaRPr lang="zh-CN" altLang="en-US"/>
          </a:p>
        </p:txBody>
      </p:sp>
      <p:sp>
        <p:nvSpPr>
          <p:cNvPr id="8" name="页脚占位符 7"/>
          <p:cNvSpPr>
            <a:spLocks noGrp="1"/>
          </p:cNvSpPr>
          <p:nvPr>
            <p:ph type="ftr" sz="quarter" idx="11"/>
            <p:custDataLst>
              <p:tags r:id="rId2"/>
            </p:custDataLst>
          </p:nvPr>
        </p:nvSpPr>
        <p:spPr/>
        <p:txBody>
          <a:bodyPr/>
          <a:lstStyle/>
          <a:p>
            <a:endParaRPr lang="zh-CN" altLang="en-US"/>
          </a:p>
        </p:txBody>
      </p:sp>
      <p:sp>
        <p:nvSpPr>
          <p:cNvPr id="9" name="灯片编号占位符 8"/>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
        <p:nvSpPr>
          <p:cNvPr id="10" name="标题 9"/>
          <p:cNvSpPr>
            <a:spLocks noGrp="1"/>
          </p:cNvSpPr>
          <p:nvPr>
            <p:ph type="title"/>
            <p:custDataLst>
              <p:tags r:id="rId4"/>
            </p:custDataLst>
          </p:nvPr>
        </p:nvSpPr>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2026/4/10</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2026/4/10</a:t>
            </a:fld>
            <a:endParaRPr lang="zh-CN" altLang="en-US" dirty="0"/>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4" name="日期占位符 2"/>
          <p:cNvSpPr>
            <a:spLocks noGrp="1"/>
          </p:cNvSpPr>
          <p:nvPr>
            <p:ph type="dt" sz="half" idx="10"/>
            <p:custDataLst>
              <p:tags r:id="rId1"/>
            </p:custDataLst>
          </p:nvPr>
        </p:nvSpPr>
        <p:spPr/>
        <p:txBody>
          <a:bodyPr wrap="square">
            <a:normAutofit/>
          </a:bodyPr>
          <a:lstStyle/>
          <a:p>
            <a:fld id="{5592522B-0F24-4480-B9DD-A9474A6880D6}" type="datetimeFigureOut">
              <a:rPr lang="zh-CN" altLang="en-US" smtClean="0"/>
              <a:t>2026/4/10</a:t>
            </a:fld>
            <a:endParaRPr lang="zh-CN" altLang="en-US"/>
          </a:p>
        </p:txBody>
      </p:sp>
      <p:sp>
        <p:nvSpPr>
          <p:cNvPr id="5" name="页脚占位符 3"/>
          <p:cNvSpPr>
            <a:spLocks noGrp="1"/>
          </p:cNvSpPr>
          <p:nvPr>
            <p:ph type="ftr" sz="quarter" idx="11"/>
            <p:custDataLst>
              <p:tags r:id="rId2"/>
            </p:custDataLst>
          </p:nvPr>
        </p:nvSpPr>
        <p:spPr/>
        <p:txBody>
          <a:bodyPr/>
          <a:lstStyle/>
          <a:p>
            <a:endParaRPr lang="zh-CN" altLang="en-US"/>
          </a:p>
        </p:txBody>
      </p:sp>
      <p:sp>
        <p:nvSpPr>
          <p:cNvPr id="6" name="灯片编号占位符 4"/>
          <p:cNvSpPr>
            <a:spLocks noGrp="1"/>
          </p:cNvSpPr>
          <p:nvPr>
            <p:ph type="sldNum" sz="quarter" idx="12"/>
            <p:custDataLst>
              <p:tags r:id="rId3"/>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21" Type="http://schemas.openxmlformats.org/officeDocument/2006/relationships/tags" Target="../tags/tag9.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5" Type="http://schemas.openxmlformats.org/officeDocument/2006/relationships/tags" Target="../tags/tag13.xml"/><Relationship Id="rId2" Type="http://schemas.openxmlformats.org/officeDocument/2006/relationships/slideLayout" Target="../slideLayouts/slideLayout2.xml"/><Relationship Id="rId16" Type="http://schemas.openxmlformats.org/officeDocument/2006/relationships/tags" Target="../tags/tag4.xml"/><Relationship Id="rId20" Type="http://schemas.openxmlformats.org/officeDocument/2006/relationships/tags" Target="../tags/tag8.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12.xml"/><Relationship Id="rId5" Type="http://schemas.openxmlformats.org/officeDocument/2006/relationships/slideLayout" Target="../slideLayouts/slideLayout5.xml"/><Relationship Id="rId15" Type="http://schemas.openxmlformats.org/officeDocument/2006/relationships/tags" Target="../tags/tag3.xml"/><Relationship Id="rId23" Type="http://schemas.openxmlformats.org/officeDocument/2006/relationships/tags" Target="../tags/tag11.xml"/><Relationship Id="rId10" Type="http://schemas.openxmlformats.org/officeDocument/2006/relationships/slideLayout" Target="../slideLayouts/slideLayout10.xml"/><Relationship Id="rId19" Type="http://schemas.openxmlformats.org/officeDocument/2006/relationships/tags" Target="../tags/tag7.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 Id="rId22" Type="http://schemas.openxmlformats.org/officeDocument/2006/relationships/tags" Target="../tags/tag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04.xml"/><Relationship Id="rId18" Type="http://schemas.openxmlformats.org/officeDocument/2006/relationships/tags" Target="../tags/tag109.xml"/><Relationship Id="rId3" Type="http://schemas.openxmlformats.org/officeDocument/2006/relationships/slideLayout" Target="../slideLayouts/slideLayout14.xml"/><Relationship Id="rId21" Type="http://schemas.openxmlformats.org/officeDocument/2006/relationships/tags" Target="../tags/tag112.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tags" Target="../tags/tag108.xml"/><Relationship Id="rId25" Type="http://schemas.openxmlformats.org/officeDocument/2006/relationships/tags" Target="../tags/tag116.xml"/><Relationship Id="rId2" Type="http://schemas.openxmlformats.org/officeDocument/2006/relationships/slideLayout" Target="../slideLayouts/slideLayout13.xml"/><Relationship Id="rId16" Type="http://schemas.openxmlformats.org/officeDocument/2006/relationships/tags" Target="../tags/tag107.xml"/><Relationship Id="rId20" Type="http://schemas.openxmlformats.org/officeDocument/2006/relationships/tags" Target="../tags/tag11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ags" Target="../tags/tag115.xml"/><Relationship Id="rId5" Type="http://schemas.openxmlformats.org/officeDocument/2006/relationships/slideLayout" Target="../slideLayouts/slideLayout16.xml"/><Relationship Id="rId15" Type="http://schemas.openxmlformats.org/officeDocument/2006/relationships/tags" Target="../tags/tag106.xml"/><Relationship Id="rId23" Type="http://schemas.openxmlformats.org/officeDocument/2006/relationships/tags" Target="../tags/tag114.xml"/><Relationship Id="rId10" Type="http://schemas.openxmlformats.org/officeDocument/2006/relationships/slideLayout" Target="../slideLayouts/slideLayout21.xml"/><Relationship Id="rId19" Type="http://schemas.openxmlformats.org/officeDocument/2006/relationships/tags" Target="../tags/tag11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05.xml"/><Relationship Id="rId22" Type="http://schemas.openxmlformats.org/officeDocument/2006/relationships/tags" Target="../tags/tag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任意多边形 21"/>
          <p:cNvSpPr/>
          <p:nvPr userDrawn="1">
            <p:custDataLst>
              <p:tags r:id="rId13"/>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gradFill>
            <a:gsLst>
              <a:gs pos="100000">
                <a:schemeClr val="accent1">
                  <a:alpha val="15000"/>
                </a:schemeClr>
              </a:gs>
              <a:gs pos="23000">
                <a:schemeClr val="accent1">
                  <a:alpha val="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sp>
        <p:nvSpPr>
          <p:cNvPr id="13" name="任意多边形 12"/>
          <p:cNvSpPr/>
          <p:nvPr userDrawn="1">
            <p:custDataLst>
              <p:tags r:id="rId14"/>
            </p:custDataLst>
          </p:nvPr>
        </p:nvSpPr>
        <p:spPr>
          <a:xfrm>
            <a:off x="9432965" y="2589916"/>
            <a:ext cx="2759035" cy="4078282"/>
          </a:xfrm>
          <a:custGeom>
            <a:avLst/>
            <a:gdLst/>
            <a:ahLst/>
            <a:cxnLst>
              <a:cxn ang="3">
                <a:pos x="hc" y="t"/>
              </a:cxn>
              <a:cxn ang="cd2">
                <a:pos x="l" y="vc"/>
              </a:cxn>
              <a:cxn ang="cd4">
                <a:pos x="hc" y="b"/>
              </a:cxn>
              <a:cxn ang="0">
                <a:pos x="r" y="vc"/>
              </a:cxn>
            </a:cxnLst>
            <a:rect l="l" t="t" r="r" b="b"/>
            <a:pathLst>
              <a:path w="4345" h="6422">
                <a:moveTo>
                  <a:pt x="2046" y="0"/>
                </a:moveTo>
                <a:cubicBezTo>
                  <a:pt x="2494" y="-5"/>
                  <a:pt x="2946" y="134"/>
                  <a:pt x="3328" y="427"/>
                </a:cubicBezTo>
                <a:lnTo>
                  <a:pt x="4345" y="1207"/>
                </a:lnTo>
                <a:lnTo>
                  <a:pt x="4345" y="6422"/>
                </a:lnTo>
                <a:lnTo>
                  <a:pt x="810" y="3711"/>
                </a:lnTo>
                <a:cubicBezTo>
                  <a:pt x="-97" y="3015"/>
                  <a:pt x="-268" y="1716"/>
                  <a:pt x="427" y="810"/>
                </a:cubicBezTo>
                <a:cubicBezTo>
                  <a:pt x="830" y="286"/>
                  <a:pt x="1433" y="7"/>
                  <a:pt x="2046" y="0"/>
                </a:cubicBezTo>
                <a:close/>
              </a:path>
            </a:pathLst>
          </a:custGeom>
          <a:gradFill>
            <a:gsLst>
              <a:gs pos="0">
                <a:schemeClr val="accent1">
                  <a:alpha val="0"/>
                </a:schemeClr>
              </a:gs>
              <a:gs pos="58000">
                <a:schemeClr val="accent1">
                  <a:alpha val="3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12" name="矩形: 圆角 11"/>
          <p:cNvSpPr/>
          <p:nvPr userDrawn="1">
            <p:custDataLst>
              <p:tags r:id="rId15"/>
            </p:custDataLst>
          </p:nvPr>
        </p:nvSpPr>
        <p:spPr>
          <a:xfrm>
            <a:off x="466725" y="285115"/>
            <a:ext cx="11280775" cy="904240"/>
          </a:xfrm>
          <a:prstGeom prst="roundRect">
            <a:avLst>
              <a:gd name="adj" fmla="val 50000"/>
            </a:avLst>
          </a:prstGeom>
          <a:solidFill>
            <a:schemeClr val="bg2"/>
          </a:solidFill>
          <a:ln w="6350">
            <a:noFill/>
          </a:ln>
          <a:effectLst>
            <a:outerShdw blurRad="381000" dist="127000" dir="2700000" rotWithShape="0">
              <a:schemeClr val="accent1">
                <a:alpha val="17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2" name="标题占位符 1"/>
          <p:cNvSpPr>
            <a:spLocks noGrp="1"/>
          </p:cNvSpPr>
          <p:nvPr>
            <p:ph type="title"/>
            <p:custDataLst>
              <p:tags r:id="rId16"/>
            </p:custDataLst>
          </p:nvPr>
        </p:nvSpPr>
        <p:spPr>
          <a:xfrm>
            <a:off x="695960" y="360000"/>
            <a:ext cx="10800000" cy="720000"/>
          </a:xfrm>
          <a:prstGeom prst="rect">
            <a:avLst/>
          </a:prstGeom>
        </p:spPr>
        <p:txBody>
          <a:bodyPr vert="horz" wrap="square" lIns="0" tIns="0" rIns="0" bIns="0" rtlCol="0" anchor="b">
            <a:normAutofit/>
          </a:bodyPr>
          <a:lstStyle/>
          <a:p>
            <a:r>
              <a:rPr lang="en-US" altLang="zh-CN" dirty="0"/>
              <a:t>   </a:t>
            </a:r>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汉仪中黑简" panose="02010600000101010101" charset="-122"/>
                <a:ea typeface="汉仪中黑简" panose="02010600000101010101" charset="-122"/>
                <a:cs typeface="汉仪中黑简" panose="02010600000101010101" charset="-122"/>
              </a:defRPr>
            </a:lvl1pPr>
          </a:lstStyle>
          <a:p>
            <a:fld id="{5592522B-0F24-4480-B9DD-A9474A6880D6}" type="datetimeFigureOut">
              <a:rPr lang="zh-CN" altLang="en-US" smtClean="0"/>
              <a:t>2026/4/10</a:t>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汉仪中黑简" panose="02010600000101010101" charset="-122"/>
                <a:ea typeface="汉仪中黑简" panose="02010600000101010101" charset="-122"/>
                <a:cs typeface="汉仪中黑简" panose="02010600000101010101"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汉仪中黑简" panose="02010600000101010101" charset="-122"/>
                <a:ea typeface="汉仪中黑简" panose="02010600000101010101" charset="-122"/>
                <a:cs typeface="汉仪中黑简" panose="02010600000101010101" charset="-122"/>
              </a:defRPr>
            </a:lvl1pPr>
          </a:lstStyle>
          <a:p>
            <a:fld id="{BE5F26B5-172A-4DC2-B0B7-181CFC56B87C}" type="slidenum">
              <a:rPr lang="zh-CN" altLang="en-US" smtClean="0"/>
              <a:t>‹#›</a:t>
            </a:fld>
            <a:endParaRPr lang="zh-CN" altLang="en-US"/>
          </a:p>
        </p:txBody>
      </p:sp>
      <p:sp>
        <p:nvSpPr>
          <p:cNvPr id="15" name="椭圆 14"/>
          <p:cNvSpPr/>
          <p:nvPr userDrawn="1">
            <p:custDataLst>
              <p:tags r:id="rId20"/>
            </p:custDataLst>
          </p:nvPr>
        </p:nvSpPr>
        <p:spPr>
          <a:xfrm flipH="1">
            <a:off x="10571480" y="575310"/>
            <a:ext cx="323850" cy="323850"/>
          </a:xfrm>
          <a:prstGeom prst="ellipse">
            <a:avLst/>
          </a:prstGeom>
          <a:solidFill>
            <a:schemeClr val="accent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19" name="任意多边形: 形状 14"/>
          <p:cNvSpPr/>
          <p:nvPr userDrawn="1">
            <p:custDataLst>
              <p:tags r:id="rId21"/>
            </p:custDataLst>
          </p:nvPr>
        </p:nvSpPr>
        <p:spPr>
          <a:xfrm rot="16200000">
            <a:off x="10675620" y="70929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20" name="椭圆 19"/>
          <p:cNvSpPr/>
          <p:nvPr userDrawn="1">
            <p:custDataLst>
              <p:tags r:id="rId22"/>
            </p:custDataLst>
          </p:nvPr>
        </p:nvSpPr>
        <p:spPr>
          <a:xfrm rot="10800000" flipH="1" flipV="1">
            <a:off x="11002010" y="575310"/>
            <a:ext cx="323850" cy="323850"/>
          </a:xfrm>
          <a:prstGeom prst="ellipse">
            <a:avLst/>
          </a:prstGeom>
          <a:gradFill>
            <a:gsLst>
              <a:gs pos="60000">
                <a:schemeClr val="accent1"/>
              </a:gs>
              <a:gs pos="0">
                <a:schemeClr val="accent1">
                  <a:lumMod val="60000"/>
                  <a:lumOff val="40000"/>
                </a:schemeClr>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21" name="任意多边形: 形状 16"/>
          <p:cNvSpPr/>
          <p:nvPr userDrawn="1">
            <p:custDataLst>
              <p:tags r:id="rId23"/>
            </p:custDataLst>
          </p:nvPr>
        </p:nvSpPr>
        <p:spPr>
          <a:xfrm rot="16200000" flipV="1">
            <a:off x="11106150" y="70929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dirty="0">
              <a:sym typeface="+mn-ea"/>
            </a:endParaRPr>
          </a:p>
        </p:txBody>
      </p:sp>
      <p:sp>
        <p:nvSpPr>
          <p:cNvPr id="25" name="任意多边形 24"/>
          <p:cNvSpPr/>
          <p:nvPr userDrawn="1">
            <p:custDataLst>
              <p:tags r:id="rId24"/>
            </p:custDataLst>
          </p:nvPr>
        </p:nvSpPr>
        <p:spPr>
          <a:xfrm rot="10800000" flipH="1">
            <a:off x="10704761" y="6084938"/>
            <a:ext cx="1487239" cy="773061"/>
          </a:xfrm>
          <a:custGeom>
            <a:avLst/>
            <a:gdLst/>
            <a:ahLst/>
            <a:cxnLst>
              <a:cxn ang="3">
                <a:pos x="hc" y="t"/>
              </a:cxn>
              <a:cxn ang="cd2">
                <a:pos x="l" y="vc"/>
              </a:cxn>
              <a:cxn ang="cd4">
                <a:pos x="hc" y="b"/>
              </a:cxn>
              <a:cxn ang="0">
                <a:pos x="r" y="vc"/>
              </a:cxn>
            </a:cxnLst>
            <a:rect l="l" t="t" r="r" b="b"/>
            <a:pathLst>
              <a:path w="2342" h="1217">
                <a:moveTo>
                  <a:pt x="90" y="0"/>
                </a:moveTo>
                <a:lnTo>
                  <a:pt x="2342" y="0"/>
                </a:lnTo>
                <a:lnTo>
                  <a:pt x="2342" y="267"/>
                </a:lnTo>
                <a:lnTo>
                  <a:pt x="1365" y="1035"/>
                </a:lnTo>
                <a:cubicBezTo>
                  <a:pt x="1215" y="1164"/>
                  <a:pt x="982" y="1221"/>
                  <a:pt x="836" y="1216"/>
                </a:cubicBezTo>
                <a:cubicBezTo>
                  <a:pt x="396" y="1250"/>
                  <a:pt x="-34" y="765"/>
                  <a:pt x="2" y="366"/>
                </a:cubicBezTo>
                <a:cubicBezTo>
                  <a:pt x="-2" y="251"/>
                  <a:pt x="29" y="129"/>
                  <a:pt x="81" y="18"/>
                </a:cubicBezTo>
                <a:lnTo>
                  <a:pt x="90" y="0"/>
                </a:lnTo>
                <a:close/>
              </a:path>
            </a:pathLst>
          </a:custGeom>
          <a:gradFill>
            <a:gsLst>
              <a:gs pos="0">
                <a:schemeClr val="accent1">
                  <a:alpha val="0"/>
                </a:schemeClr>
              </a:gs>
              <a:gs pos="58000">
                <a:schemeClr val="accent1">
                  <a:alpha val="3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200" b="1" kern="1200">
          <a:solidFill>
            <a:schemeClr val="accent1"/>
          </a:solidFill>
          <a:latin typeface="+mj-ea"/>
          <a:ea typeface="+mj-ea"/>
          <a:cs typeface="汉仪中黑简" panose="02010600000101010101"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汉仪中黑简" panose="02010600000101010101"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汉仪中黑简" panose="02010600000101010101"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汉仪中黑简" panose="02010600000101010101" charset="-122"/>
          <a:sym typeface="汉仪中黑简" panose="02010600000101010101"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汉仪中黑简" panose="02010600000101010101" charset="-122"/>
          <a:sym typeface="汉仪中黑简" panose="02010600000101010101"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汉仪中黑简" panose="02010600000101010101" charset="-122"/>
          <a:sym typeface="汉仪中黑简" panose="0201060000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任意多边形 21"/>
          <p:cNvSpPr/>
          <p:nvPr userDrawn="1">
            <p:custDataLst>
              <p:tags r:id="rId13"/>
            </p:custDataLst>
          </p:nvPr>
        </p:nvSpPr>
        <p:spPr>
          <a:xfrm>
            <a:off x="0" y="0"/>
            <a:ext cx="12190730" cy="6857999"/>
          </a:xfrm>
          <a:custGeom>
            <a:avLst/>
            <a:gdLst/>
            <a:ahLst/>
            <a:cxnLst>
              <a:cxn ang="3">
                <a:pos x="hc" y="t"/>
              </a:cxn>
              <a:cxn ang="cd2">
                <a:pos x="l" y="vc"/>
              </a:cxn>
              <a:cxn ang="cd4">
                <a:pos x="hc" y="b"/>
              </a:cxn>
              <a:cxn ang="0">
                <a:pos x="r" y="vc"/>
              </a:cxn>
            </a:cxnLst>
            <a:rect l="l" t="t" r="r" b="b"/>
            <a:pathLst>
              <a:path w="19198" h="10800">
                <a:moveTo>
                  <a:pt x="0" y="0"/>
                </a:moveTo>
                <a:lnTo>
                  <a:pt x="19198" y="0"/>
                </a:lnTo>
                <a:lnTo>
                  <a:pt x="19198" y="10800"/>
                </a:lnTo>
                <a:lnTo>
                  <a:pt x="0" y="10800"/>
                </a:lnTo>
                <a:lnTo>
                  <a:pt x="0" y="0"/>
                </a:lnTo>
                <a:close/>
              </a:path>
            </a:pathLst>
          </a:custGeom>
          <a:gradFill>
            <a:gsLst>
              <a:gs pos="100000">
                <a:schemeClr val="accent1">
                  <a:alpha val="15000"/>
                </a:schemeClr>
              </a:gs>
              <a:gs pos="23000">
                <a:schemeClr val="accent1">
                  <a:alpha val="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lvl="0" algn="ctr" defTabSz="914400">
              <a:spcBef>
                <a:spcPct val="0"/>
              </a:spcBef>
              <a:spcAft>
                <a:spcPct val="0"/>
              </a:spcAft>
            </a:pPr>
            <a:endParaRPr lang="zh-CN" altLang="en-US" sz="1800" kern="1200" dirty="0">
              <a:sym typeface="+mn-ea"/>
            </a:endParaRPr>
          </a:p>
        </p:txBody>
      </p:sp>
      <p:sp>
        <p:nvSpPr>
          <p:cNvPr id="13" name="任意多边形 12"/>
          <p:cNvSpPr/>
          <p:nvPr userDrawn="1">
            <p:custDataLst>
              <p:tags r:id="rId14"/>
            </p:custDataLst>
          </p:nvPr>
        </p:nvSpPr>
        <p:spPr>
          <a:xfrm>
            <a:off x="9432965" y="2589916"/>
            <a:ext cx="2759035" cy="4078282"/>
          </a:xfrm>
          <a:custGeom>
            <a:avLst/>
            <a:gdLst/>
            <a:ahLst/>
            <a:cxnLst>
              <a:cxn ang="3">
                <a:pos x="hc" y="t"/>
              </a:cxn>
              <a:cxn ang="cd2">
                <a:pos x="l" y="vc"/>
              </a:cxn>
              <a:cxn ang="cd4">
                <a:pos x="hc" y="b"/>
              </a:cxn>
              <a:cxn ang="0">
                <a:pos x="r" y="vc"/>
              </a:cxn>
            </a:cxnLst>
            <a:rect l="l" t="t" r="r" b="b"/>
            <a:pathLst>
              <a:path w="4345" h="6422">
                <a:moveTo>
                  <a:pt x="2046" y="0"/>
                </a:moveTo>
                <a:cubicBezTo>
                  <a:pt x="2494" y="-5"/>
                  <a:pt x="2946" y="134"/>
                  <a:pt x="3328" y="427"/>
                </a:cubicBezTo>
                <a:lnTo>
                  <a:pt x="4345" y="1207"/>
                </a:lnTo>
                <a:lnTo>
                  <a:pt x="4345" y="6422"/>
                </a:lnTo>
                <a:lnTo>
                  <a:pt x="810" y="3711"/>
                </a:lnTo>
                <a:cubicBezTo>
                  <a:pt x="-97" y="3015"/>
                  <a:pt x="-268" y="1716"/>
                  <a:pt x="427" y="810"/>
                </a:cubicBezTo>
                <a:cubicBezTo>
                  <a:pt x="830" y="286"/>
                  <a:pt x="1433" y="7"/>
                  <a:pt x="2046" y="0"/>
                </a:cubicBezTo>
                <a:close/>
              </a:path>
            </a:pathLst>
          </a:custGeom>
          <a:gradFill>
            <a:gsLst>
              <a:gs pos="0">
                <a:schemeClr val="accent1">
                  <a:alpha val="0"/>
                </a:schemeClr>
              </a:gs>
              <a:gs pos="58000">
                <a:schemeClr val="accent1">
                  <a:alpha val="3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12" name="矩形: 圆角 11"/>
          <p:cNvSpPr/>
          <p:nvPr userDrawn="1">
            <p:custDataLst>
              <p:tags r:id="rId15"/>
            </p:custDataLst>
          </p:nvPr>
        </p:nvSpPr>
        <p:spPr>
          <a:xfrm>
            <a:off x="466725" y="285115"/>
            <a:ext cx="11280775" cy="904240"/>
          </a:xfrm>
          <a:prstGeom prst="roundRect">
            <a:avLst>
              <a:gd name="adj" fmla="val 50000"/>
            </a:avLst>
          </a:prstGeom>
          <a:solidFill>
            <a:schemeClr val="bg2"/>
          </a:solidFill>
          <a:ln w="6350">
            <a:noFill/>
          </a:ln>
          <a:effectLst>
            <a:outerShdw blurRad="381000" dist="127000" dir="2700000" rotWithShape="0">
              <a:schemeClr val="accent1">
                <a:alpha val="17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2" name="标题占位符 1"/>
          <p:cNvSpPr>
            <a:spLocks noGrp="1"/>
          </p:cNvSpPr>
          <p:nvPr>
            <p:ph type="title"/>
            <p:custDataLst>
              <p:tags r:id="rId16"/>
            </p:custDataLst>
          </p:nvPr>
        </p:nvSpPr>
        <p:spPr>
          <a:xfrm>
            <a:off x="695960" y="360000"/>
            <a:ext cx="10800000" cy="720000"/>
          </a:xfrm>
          <a:prstGeom prst="rect">
            <a:avLst/>
          </a:prstGeom>
        </p:spPr>
        <p:txBody>
          <a:bodyPr vert="horz" wrap="square" lIns="0" tIns="0" rIns="0" bIns="0" rtlCol="0" anchor="b">
            <a:normAutofit/>
          </a:bodyPr>
          <a:lstStyle/>
          <a:p>
            <a:r>
              <a:rPr lang="en-US" altLang="zh-CN" dirty="0"/>
              <a:t>   </a:t>
            </a:r>
          </a:p>
        </p:txBody>
      </p:sp>
      <p:sp>
        <p:nvSpPr>
          <p:cNvPr id="4" name="日期占位符 3"/>
          <p:cNvSpPr>
            <a:spLocks noGrp="1"/>
          </p:cNvSpPr>
          <p:nvPr>
            <p:ph type="dt" sz="half" idx="2"/>
            <p:custDataLst>
              <p:tags r:id="rId1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汉仪中黑简" panose="02010600000101010101" charset="-122"/>
                <a:ea typeface="汉仪中黑简" panose="02010600000101010101" charset="-122"/>
                <a:cs typeface="汉仪中黑简" panose="02010600000101010101" charset="-122"/>
              </a:defRPr>
            </a:lvl1pPr>
          </a:lstStyle>
          <a:p>
            <a:fld id="{5592522B-0F24-4480-B9DD-A9474A6880D6}" type="datetimeFigureOut">
              <a:rPr lang="zh-CN" altLang="en-US" smtClean="0"/>
              <a:t>2026/4/10</a:t>
            </a:fld>
            <a:endParaRPr lang="zh-CN" altLang="en-US"/>
          </a:p>
        </p:txBody>
      </p:sp>
      <p:sp>
        <p:nvSpPr>
          <p:cNvPr id="5" name="页脚占位符 4"/>
          <p:cNvSpPr>
            <a:spLocks noGrp="1"/>
          </p:cNvSpPr>
          <p:nvPr>
            <p:ph type="ftr" sz="quarter" idx="3"/>
            <p:custDataLst>
              <p:tags r:id="rId1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汉仪中黑简" panose="02010600000101010101" charset="-122"/>
                <a:ea typeface="汉仪中黑简" panose="02010600000101010101" charset="-122"/>
                <a:cs typeface="汉仪中黑简" panose="02010600000101010101" charset="-122"/>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汉仪中黑简" panose="02010600000101010101" charset="-122"/>
                <a:ea typeface="汉仪中黑简" panose="02010600000101010101" charset="-122"/>
                <a:cs typeface="汉仪中黑简" panose="02010600000101010101" charset="-122"/>
              </a:defRPr>
            </a:lvl1pPr>
          </a:lstStyle>
          <a:p>
            <a:fld id="{BE5F26B5-172A-4DC2-B0B7-181CFC56B87C}" type="slidenum">
              <a:rPr lang="zh-CN" altLang="en-US" smtClean="0"/>
              <a:t>‹#›</a:t>
            </a:fld>
            <a:endParaRPr lang="zh-CN" altLang="en-US"/>
          </a:p>
        </p:txBody>
      </p:sp>
      <p:sp>
        <p:nvSpPr>
          <p:cNvPr id="15" name="椭圆 14"/>
          <p:cNvSpPr/>
          <p:nvPr userDrawn="1">
            <p:custDataLst>
              <p:tags r:id="rId20"/>
            </p:custDataLst>
          </p:nvPr>
        </p:nvSpPr>
        <p:spPr>
          <a:xfrm flipH="1">
            <a:off x="10571480" y="575310"/>
            <a:ext cx="323850" cy="323850"/>
          </a:xfrm>
          <a:prstGeom prst="ellipse">
            <a:avLst/>
          </a:prstGeom>
          <a:solidFill>
            <a:schemeClr val="accent1">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19" name="任意多边形: 形状 14"/>
          <p:cNvSpPr/>
          <p:nvPr userDrawn="1">
            <p:custDataLst>
              <p:tags r:id="rId21"/>
            </p:custDataLst>
          </p:nvPr>
        </p:nvSpPr>
        <p:spPr>
          <a:xfrm rot="16200000">
            <a:off x="10675620" y="70929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
        <p:nvSpPr>
          <p:cNvPr id="20" name="椭圆 19"/>
          <p:cNvSpPr/>
          <p:nvPr userDrawn="1">
            <p:custDataLst>
              <p:tags r:id="rId22"/>
            </p:custDataLst>
          </p:nvPr>
        </p:nvSpPr>
        <p:spPr>
          <a:xfrm rot="10800000" flipH="1" flipV="1">
            <a:off x="11002010" y="575310"/>
            <a:ext cx="323850" cy="323850"/>
          </a:xfrm>
          <a:prstGeom prst="ellipse">
            <a:avLst/>
          </a:prstGeom>
          <a:gradFill>
            <a:gsLst>
              <a:gs pos="60000">
                <a:schemeClr val="accent1"/>
              </a:gs>
              <a:gs pos="0">
                <a:schemeClr val="accent1">
                  <a:lumMod val="60000"/>
                  <a:lumOff val="40000"/>
                </a:schemeClr>
              </a:gs>
            </a:gsLst>
            <a:lin ang="27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350" kern="1200" dirty="0">
              <a:sym typeface="+mn-ea"/>
            </a:endParaRPr>
          </a:p>
        </p:txBody>
      </p:sp>
      <p:sp>
        <p:nvSpPr>
          <p:cNvPr id="21" name="任意多边形: 形状 16"/>
          <p:cNvSpPr/>
          <p:nvPr userDrawn="1">
            <p:custDataLst>
              <p:tags r:id="rId23"/>
            </p:custDataLst>
          </p:nvPr>
        </p:nvSpPr>
        <p:spPr>
          <a:xfrm rot="16200000" flipV="1">
            <a:off x="11106150" y="709295"/>
            <a:ext cx="115570" cy="55245"/>
          </a:xfrm>
          <a:custGeom>
            <a:avLst/>
            <a:gdLst>
              <a:gd name="connsiteX0" fmla="*/ 0 w 109537"/>
              <a:gd name="connsiteY0" fmla="*/ 50006 h 52387"/>
              <a:gd name="connsiteX1" fmla="*/ 57150 w 109537"/>
              <a:gd name="connsiteY1" fmla="*/ 0 h 52387"/>
              <a:gd name="connsiteX2" fmla="*/ 109537 w 109537"/>
              <a:gd name="connsiteY2" fmla="*/ 52387 h 52387"/>
            </a:gdLst>
            <a:ahLst/>
            <a:cxnLst>
              <a:cxn ang="0">
                <a:pos x="connsiteX0" y="connsiteY0"/>
              </a:cxn>
              <a:cxn ang="0">
                <a:pos x="connsiteX1" y="connsiteY1"/>
              </a:cxn>
              <a:cxn ang="0">
                <a:pos x="connsiteX2" y="connsiteY2"/>
              </a:cxn>
            </a:cxnLst>
            <a:rect l="l" t="t" r="r" b="b"/>
            <a:pathLst>
              <a:path w="109537" h="52387">
                <a:moveTo>
                  <a:pt x="0" y="50006"/>
                </a:moveTo>
                <a:lnTo>
                  <a:pt x="57150" y="0"/>
                </a:lnTo>
                <a:lnTo>
                  <a:pt x="109537" y="52387"/>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dirty="0">
              <a:sym typeface="+mn-ea"/>
            </a:endParaRPr>
          </a:p>
        </p:txBody>
      </p:sp>
      <p:sp>
        <p:nvSpPr>
          <p:cNvPr id="25" name="任意多边形 24"/>
          <p:cNvSpPr/>
          <p:nvPr userDrawn="1">
            <p:custDataLst>
              <p:tags r:id="rId24"/>
            </p:custDataLst>
          </p:nvPr>
        </p:nvSpPr>
        <p:spPr>
          <a:xfrm rot="10800000" flipH="1">
            <a:off x="10704761" y="6084938"/>
            <a:ext cx="1487239" cy="773061"/>
          </a:xfrm>
          <a:custGeom>
            <a:avLst/>
            <a:gdLst/>
            <a:ahLst/>
            <a:cxnLst>
              <a:cxn ang="3">
                <a:pos x="hc" y="t"/>
              </a:cxn>
              <a:cxn ang="cd2">
                <a:pos x="l" y="vc"/>
              </a:cxn>
              <a:cxn ang="cd4">
                <a:pos x="hc" y="b"/>
              </a:cxn>
              <a:cxn ang="0">
                <a:pos x="r" y="vc"/>
              </a:cxn>
            </a:cxnLst>
            <a:rect l="l" t="t" r="r" b="b"/>
            <a:pathLst>
              <a:path w="2342" h="1217">
                <a:moveTo>
                  <a:pt x="90" y="0"/>
                </a:moveTo>
                <a:lnTo>
                  <a:pt x="2342" y="0"/>
                </a:lnTo>
                <a:lnTo>
                  <a:pt x="2342" y="267"/>
                </a:lnTo>
                <a:lnTo>
                  <a:pt x="1365" y="1035"/>
                </a:lnTo>
                <a:cubicBezTo>
                  <a:pt x="1215" y="1164"/>
                  <a:pt x="982" y="1221"/>
                  <a:pt x="836" y="1216"/>
                </a:cubicBezTo>
                <a:cubicBezTo>
                  <a:pt x="396" y="1250"/>
                  <a:pt x="-34" y="765"/>
                  <a:pt x="2" y="366"/>
                </a:cubicBezTo>
                <a:cubicBezTo>
                  <a:pt x="-2" y="251"/>
                  <a:pt x="29" y="129"/>
                  <a:pt x="81" y="18"/>
                </a:cubicBezTo>
                <a:lnTo>
                  <a:pt x="90" y="0"/>
                </a:lnTo>
                <a:close/>
              </a:path>
            </a:pathLst>
          </a:custGeom>
          <a:gradFill>
            <a:gsLst>
              <a:gs pos="0">
                <a:schemeClr val="accent1">
                  <a:alpha val="0"/>
                </a:schemeClr>
              </a:gs>
              <a:gs pos="58000">
                <a:schemeClr val="accent1">
                  <a:alpha val="3000"/>
                </a:schemeClr>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914400">
              <a:spcBef>
                <a:spcPct val="0"/>
              </a:spcBef>
              <a:spcAft>
                <a:spcPct val="0"/>
              </a:spcAft>
              <a:buClrTx/>
              <a:buSzTx/>
              <a:buFontTx/>
            </a:pPr>
            <a:endParaRPr kumimoji="1" lang="zh-CN" altLang="en-US" sz="1800" kern="1200">
              <a:cs typeface="汉仪中黑简" panose="02010600000101010101" charset="-122"/>
              <a:sym typeface="+mn-ea"/>
            </a:endParaRPr>
          </a:p>
        </p:txBody>
      </p:sp>
      <p:sp>
        <p:nvSpPr>
          <p:cNvPr id="7" name="KSO_TEMPLATE" hidden="1"/>
          <p:cNvSpPr/>
          <p:nvPr userDrawn="1">
            <p:custDataLst>
              <p:tags r:id="rId2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Bef>
                <a:spcPct val="0"/>
              </a:spcBef>
              <a:spcAft>
                <a:spcPct val="0"/>
              </a:spcAft>
            </a:pPr>
            <a:endParaRPr lang="zh-CN" altLang="en-US" sz="1800" kern="1200">
              <a:sym typeface="+mn-ea"/>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3200" b="1" kern="1200">
          <a:solidFill>
            <a:schemeClr val="accent1"/>
          </a:solidFill>
          <a:latin typeface="+mj-ea"/>
          <a:ea typeface="+mj-ea"/>
          <a:cs typeface="汉仪中黑简" panose="02010600000101010101"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ea"/>
          <a:ea typeface="+mn-ea"/>
          <a:cs typeface="汉仪中黑简" panose="02010600000101010101"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汉仪中黑简" panose="02010600000101010101"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汉仪中黑简" panose="02010600000101010101" charset="-122"/>
          <a:sym typeface="汉仪中黑简" panose="02010600000101010101"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汉仪中黑简" panose="02010600000101010101" charset="-122"/>
          <a:sym typeface="汉仪中黑简" panose="02010600000101010101"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汉仪中黑简" panose="02010600000101010101" charset="-122"/>
          <a:sym typeface="汉仪中黑简" panose="0201060000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8.xml"/><Relationship Id="rId1" Type="http://schemas.openxmlformats.org/officeDocument/2006/relationships/tags" Target="../tags/tag207.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4.xml"/><Relationship Id="rId1" Type="http://schemas.openxmlformats.org/officeDocument/2006/relationships/tags" Target="../tags/tag25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6.xml"/><Relationship Id="rId1" Type="http://schemas.openxmlformats.org/officeDocument/2006/relationships/tags" Target="../tags/tag255.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8.xml"/><Relationship Id="rId1" Type="http://schemas.openxmlformats.org/officeDocument/2006/relationships/tags" Target="../tags/tag25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0.xml"/><Relationship Id="rId1" Type="http://schemas.openxmlformats.org/officeDocument/2006/relationships/tags" Target="../tags/tag259.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2.xml"/><Relationship Id="rId1" Type="http://schemas.openxmlformats.org/officeDocument/2006/relationships/tags" Target="../tags/tag26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4.xml"/><Relationship Id="rId1" Type="http://schemas.openxmlformats.org/officeDocument/2006/relationships/tags" Target="../tags/tag26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6.xml"/><Relationship Id="rId1" Type="http://schemas.openxmlformats.org/officeDocument/2006/relationships/tags" Target="../tags/tag265.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tags" Target="../tags/tag269.xml"/><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notesSlide" Target="../notesSlides/notesSlide5.xml"/><Relationship Id="rId5" Type="http://schemas.openxmlformats.org/officeDocument/2006/relationships/slideLayout" Target="../slideLayouts/slideLayout4.xml"/><Relationship Id="rId4" Type="http://schemas.openxmlformats.org/officeDocument/2006/relationships/tags" Target="../tags/tag270.xml"/></Relationships>
</file>

<file path=ppt/slides/_rels/slide18.xml.rels><?xml version="1.0" encoding="UTF-8" standalone="yes"?>
<Relationships xmlns="http://schemas.openxmlformats.org/package/2006/relationships"><Relationship Id="rId8" Type="http://schemas.openxmlformats.org/officeDocument/2006/relationships/tags" Target="../tags/tag278.xml"/><Relationship Id="rId13" Type="http://schemas.openxmlformats.org/officeDocument/2006/relationships/tags" Target="../tags/tag283.xml"/><Relationship Id="rId18" Type="http://schemas.openxmlformats.org/officeDocument/2006/relationships/notesSlide" Target="../notesSlides/notesSlide6.xml"/><Relationship Id="rId26" Type="http://schemas.openxmlformats.org/officeDocument/2006/relationships/image" Target="../media/image38.svg"/><Relationship Id="rId3" Type="http://schemas.openxmlformats.org/officeDocument/2006/relationships/tags" Target="../tags/tag273.xml"/><Relationship Id="rId21" Type="http://schemas.openxmlformats.org/officeDocument/2006/relationships/image" Target="../media/image27.png"/><Relationship Id="rId7" Type="http://schemas.openxmlformats.org/officeDocument/2006/relationships/tags" Target="../tags/tag277.xml"/><Relationship Id="rId12" Type="http://schemas.openxmlformats.org/officeDocument/2006/relationships/tags" Target="../tags/tag282.xml"/><Relationship Id="rId17" Type="http://schemas.openxmlformats.org/officeDocument/2006/relationships/slideLayout" Target="../slideLayouts/slideLayout2.xml"/><Relationship Id="rId25" Type="http://schemas.openxmlformats.org/officeDocument/2006/relationships/image" Target="../media/image29.png"/><Relationship Id="rId2" Type="http://schemas.openxmlformats.org/officeDocument/2006/relationships/tags" Target="../tags/tag272.xml"/><Relationship Id="rId16" Type="http://schemas.openxmlformats.org/officeDocument/2006/relationships/tags" Target="../tags/tag286.xml"/><Relationship Id="rId20" Type="http://schemas.openxmlformats.org/officeDocument/2006/relationships/image" Target="../media/image32.svg"/><Relationship Id="rId1" Type="http://schemas.openxmlformats.org/officeDocument/2006/relationships/tags" Target="../tags/tag271.xml"/><Relationship Id="rId6" Type="http://schemas.openxmlformats.org/officeDocument/2006/relationships/tags" Target="../tags/tag276.xml"/><Relationship Id="rId11" Type="http://schemas.openxmlformats.org/officeDocument/2006/relationships/tags" Target="../tags/tag281.xml"/><Relationship Id="rId24" Type="http://schemas.openxmlformats.org/officeDocument/2006/relationships/image" Target="../media/image36.svg"/><Relationship Id="rId5" Type="http://schemas.openxmlformats.org/officeDocument/2006/relationships/tags" Target="../tags/tag275.xml"/><Relationship Id="rId15" Type="http://schemas.openxmlformats.org/officeDocument/2006/relationships/tags" Target="../tags/tag285.xml"/><Relationship Id="rId23" Type="http://schemas.openxmlformats.org/officeDocument/2006/relationships/image" Target="../media/image28.png"/><Relationship Id="rId10" Type="http://schemas.openxmlformats.org/officeDocument/2006/relationships/tags" Target="../tags/tag280.xml"/><Relationship Id="rId19" Type="http://schemas.openxmlformats.org/officeDocument/2006/relationships/image" Target="../media/image26.png"/><Relationship Id="rId4" Type="http://schemas.openxmlformats.org/officeDocument/2006/relationships/tags" Target="../tags/tag274.xml"/><Relationship Id="rId9" Type="http://schemas.openxmlformats.org/officeDocument/2006/relationships/tags" Target="../tags/tag279.xml"/><Relationship Id="rId14" Type="http://schemas.openxmlformats.org/officeDocument/2006/relationships/tags" Target="../tags/tag284.xml"/><Relationship Id="rId22" Type="http://schemas.openxmlformats.org/officeDocument/2006/relationships/image" Target="../media/image34.svg"/><Relationship Id="rId27"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tags" Target="../tags/tag294.xml"/><Relationship Id="rId13" Type="http://schemas.openxmlformats.org/officeDocument/2006/relationships/tags" Target="../tags/tag299.xml"/><Relationship Id="rId18" Type="http://schemas.openxmlformats.org/officeDocument/2006/relationships/notesSlide" Target="../notesSlides/notesSlide7.xml"/><Relationship Id="rId3" Type="http://schemas.openxmlformats.org/officeDocument/2006/relationships/tags" Target="../tags/tag289.xml"/><Relationship Id="rId21" Type="http://schemas.openxmlformats.org/officeDocument/2006/relationships/image" Target="../media/image32.png"/><Relationship Id="rId7" Type="http://schemas.openxmlformats.org/officeDocument/2006/relationships/tags" Target="../tags/tag293.xml"/><Relationship Id="rId12" Type="http://schemas.openxmlformats.org/officeDocument/2006/relationships/tags" Target="../tags/tag298.xml"/><Relationship Id="rId17" Type="http://schemas.openxmlformats.org/officeDocument/2006/relationships/slideLayout" Target="../slideLayouts/slideLayout2.xml"/><Relationship Id="rId25" Type="http://schemas.openxmlformats.org/officeDocument/2006/relationships/image" Target="../media/image34.jpeg"/><Relationship Id="rId2" Type="http://schemas.openxmlformats.org/officeDocument/2006/relationships/tags" Target="../tags/tag288.xml"/><Relationship Id="rId16" Type="http://schemas.openxmlformats.org/officeDocument/2006/relationships/tags" Target="../tags/tag302.xml"/><Relationship Id="rId20" Type="http://schemas.openxmlformats.org/officeDocument/2006/relationships/image" Target="../media/image41.svg"/><Relationship Id="rId1" Type="http://schemas.openxmlformats.org/officeDocument/2006/relationships/tags" Target="../tags/tag287.xml"/><Relationship Id="rId6" Type="http://schemas.openxmlformats.org/officeDocument/2006/relationships/tags" Target="../tags/tag292.xml"/><Relationship Id="rId11" Type="http://schemas.openxmlformats.org/officeDocument/2006/relationships/tags" Target="../tags/tag297.xml"/><Relationship Id="rId24" Type="http://schemas.openxmlformats.org/officeDocument/2006/relationships/image" Target="../media/image45.svg"/><Relationship Id="rId5" Type="http://schemas.openxmlformats.org/officeDocument/2006/relationships/tags" Target="../tags/tag291.xml"/><Relationship Id="rId15" Type="http://schemas.openxmlformats.org/officeDocument/2006/relationships/tags" Target="../tags/tag301.xml"/><Relationship Id="rId23" Type="http://schemas.openxmlformats.org/officeDocument/2006/relationships/image" Target="../media/image33.png"/><Relationship Id="rId10" Type="http://schemas.openxmlformats.org/officeDocument/2006/relationships/tags" Target="../tags/tag296.xml"/><Relationship Id="rId19" Type="http://schemas.openxmlformats.org/officeDocument/2006/relationships/image" Target="../media/image31.png"/><Relationship Id="rId4" Type="http://schemas.openxmlformats.org/officeDocument/2006/relationships/tags" Target="../tags/tag290.xml"/><Relationship Id="rId9" Type="http://schemas.openxmlformats.org/officeDocument/2006/relationships/tags" Target="../tags/tag295.xml"/><Relationship Id="rId14" Type="http://schemas.openxmlformats.org/officeDocument/2006/relationships/tags" Target="../tags/tag300.xml"/><Relationship Id="rId22" Type="http://schemas.openxmlformats.org/officeDocument/2006/relationships/image" Target="../media/image43.sv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211.xml"/><Relationship Id="rId7" Type="http://schemas.openxmlformats.org/officeDocument/2006/relationships/tags" Target="../tags/tag215.xml"/><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tags" Target="../tags/tag214.xml"/><Relationship Id="rId5" Type="http://schemas.openxmlformats.org/officeDocument/2006/relationships/tags" Target="../tags/tag213.xml"/><Relationship Id="rId10" Type="http://schemas.openxmlformats.org/officeDocument/2006/relationships/image" Target="../media/image6.jpeg"/><Relationship Id="rId4" Type="http://schemas.openxmlformats.org/officeDocument/2006/relationships/tags" Target="../tags/tag212.xml"/><Relationship Id="rId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tags" Target="../tags/tag310.xml"/><Relationship Id="rId13" Type="http://schemas.openxmlformats.org/officeDocument/2006/relationships/tags" Target="../tags/tag315.xml"/><Relationship Id="rId18" Type="http://schemas.openxmlformats.org/officeDocument/2006/relationships/tags" Target="../tags/tag320.xml"/><Relationship Id="rId26" Type="http://schemas.openxmlformats.org/officeDocument/2006/relationships/tags" Target="../tags/tag328.xml"/><Relationship Id="rId39" Type="http://schemas.openxmlformats.org/officeDocument/2006/relationships/image" Target="../media/image37.png"/><Relationship Id="rId3" Type="http://schemas.openxmlformats.org/officeDocument/2006/relationships/tags" Target="../tags/tag305.xml"/><Relationship Id="rId21" Type="http://schemas.openxmlformats.org/officeDocument/2006/relationships/tags" Target="../tags/tag323.xml"/><Relationship Id="rId34" Type="http://schemas.openxmlformats.org/officeDocument/2006/relationships/slideLayout" Target="../slideLayouts/slideLayout2.xml"/><Relationship Id="rId42" Type="http://schemas.openxmlformats.org/officeDocument/2006/relationships/image" Target="../media/image53.svg"/><Relationship Id="rId7" Type="http://schemas.openxmlformats.org/officeDocument/2006/relationships/tags" Target="../tags/tag309.xml"/><Relationship Id="rId12" Type="http://schemas.openxmlformats.org/officeDocument/2006/relationships/tags" Target="../tags/tag314.xml"/><Relationship Id="rId17" Type="http://schemas.openxmlformats.org/officeDocument/2006/relationships/tags" Target="../tags/tag319.xml"/><Relationship Id="rId25" Type="http://schemas.openxmlformats.org/officeDocument/2006/relationships/tags" Target="../tags/tag327.xml"/><Relationship Id="rId33" Type="http://schemas.openxmlformats.org/officeDocument/2006/relationships/tags" Target="../tags/tag335.xml"/><Relationship Id="rId38" Type="http://schemas.openxmlformats.org/officeDocument/2006/relationships/image" Target="../media/image36.jpeg"/><Relationship Id="rId46" Type="http://schemas.openxmlformats.org/officeDocument/2006/relationships/image" Target="../media/image57.svg"/><Relationship Id="rId2" Type="http://schemas.openxmlformats.org/officeDocument/2006/relationships/tags" Target="../tags/tag304.xml"/><Relationship Id="rId16" Type="http://schemas.openxmlformats.org/officeDocument/2006/relationships/tags" Target="../tags/tag318.xml"/><Relationship Id="rId20" Type="http://schemas.openxmlformats.org/officeDocument/2006/relationships/tags" Target="../tags/tag322.xml"/><Relationship Id="rId29" Type="http://schemas.openxmlformats.org/officeDocument/2006/relationships/tags" Target="../tags/tag331.xml"/><Relationship Id="rId41" Type="http://schemas.openxmlformats.org/officeDocument/2006/relationships/image" Target="../media/image38.png"/><Relationship Id="rId1" Type="http://schemas.openxmlformats.org/officeDocument/2006/relationships/tags" Target="../tags/tag303.xml"/><Relationship Id="rId6" Type="http://schemas.openxmlformats.org/officeDocument/2006/relationships/tags" Target="../tags/tag308.xml"/><Relationship Id="rId11" Type="http://schemas.openxmlformats.org/officeDocument/2006/relationships/tags" Target="../tags/tag313.xml"/><Relationship Id="rId24" Type="http://schemas.openxmlformats.org/officeDocument/2006/relationships/tags" Target="../tags/tag326.xml"/><Relationship Id="rId32" Type="http://schemas.openxmlformats.org/officeDocument/2006/relationships/tags" Target="../tags/tag334.xml"/><Relationship Id="rId37" Type="http://schemas.openxmlformats.org/officeDocument/2006/relationships/image" Target="../media/image48.svg"/><Relationship Id="rId40" Type="http://schemas.openxmlformats.org/officeDocument/2006/relationships/image" Target="../media/image51.svg"/><Relationship Id="rId45" Type="http://schemas.openxmlformats.org/officeDocument/2006/relationships/image" Target="../media/image40.png"/><Relationship Id="rId5" Type="http://schemas.openxmlformats.org/officeDocument/2006/relationships/tags" Target="../tags/tag307.xml"/><Relationship Id="rId15" Type="http://schemas.openxmlformats.org/officeDocument/2006/relationships/tags" Target="../tags/tag317.xml"/><Relationship Id="rId23" Type="http://schemas.openxmlformats.org/officeDocument/2006/relationships/tags" Target="../tags/tag325.xml"/><Relationship Id="rId28" Type="http://schemas.openxmlformats.org/officeDocument/2006/relationships/tags" Target="../tags/tag330.xml"/><Relationship Id="rId36" Type="http://schemas.openxmlformats.org/officeDocument/2006/relationships/image" Target="../media/image35.png"/><Relationship Id="rId10" Type="http://schemas.openxmlformats.org/officeDocument/2006/relationships/tags" Target="../tags/tag312.xml"/><Relationship Id="rId19" Type="http://schemas.openxmlformats.org/officeDocument/2006/relationships/tags" Target="../tags/tag321.xml"/><Relationship Id="rId31" Type="http://schemas.openxmlformats.org/officeDocument/2006/relationships/tags" Target="../tags/tag333.xml"/><Relationship Id="rId44" Type="http://schemas.openxmlformats.org/officeDocument/2006/relationships/image" Target="../media/image55.svg"/><Relationship Id="rId4" Type="http://schemas.openxmlformats.org/officeDocument/2006/relationships/tags" Target="../tags/tag306.xml"/><Relationship Id="rId9" Type="http://schemas.openxmlformats.org/officeDocument/2006/relationships/tags" Target="../tags/tag311.xml"/><Relationship Id="rId14" Type="http://schemas.openxmlformats.org/officeDocument/2006/relationships/tags" Target="../tags/tag316.xml"/><Relationship Id="rId22" Type="http://schemas.openxmlformats.org/officeDocument/2006/relationships/tags" Target="../tags/tag324.xml"/><Relationship Id="rId27" Type="http://schemas.openxmlformats.org/officeDocument/2006/relationships/tags" Target="../tags/tag329.xml"/><Relationship Id="rId30" Type="http://schemas.openxmlformats.org/officeDocument/2006/relationships/tags" Target="../tags/tag332.xml"/><Relationship Id="rId35" Type="http://schemas.openxmlformats.org/officeDocument/2006/relationships/notesSlide" Target="../notesSlides/notesSlide8.xml"/><Relationship Id="rId43"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tags" Target="../tags/tag343.xml"/><Relationship Id="rId13" Type="http://schemas.openxmlformats.org/officeDocument/2006/relationships/image" Target="../media/image41.jpeg"/><Relationship Id="rId3" Type="http://schemas.openxmlformats.org/officeDocument/2006/relationships/tags" Target="../tags/tag338.xml"/><Relationship Id="rId7" Type="http://schemas.openxmlformats.org/officeDocument/2006/relationships/tags" Target="../tags/tag342.xml"/><Relationship Id="rId12" Type="http://schemas.openxmlformats.org/officeDocument/2006/relationships/notesSlide" Target="../notesSlides/notesSlide9.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tags" Target="../tags/tag341.xml"/><Relationship Id="rId11" Type="http://schemas.openxmlformats.org/officeDocument/2006/relationships/slideLayout" Target="../slideLayouts/slideLayout2.xml"/><Relationship Id="rId5" Type="http://schemas.openxmlformats.org/officeDocument/2006/relationships/tags" Target="../tags/tag340.xml"/><Relationship Id="rId10" Type="http://schemas.openxmlformats.org/officeDocument/2006/relationships/tags" Target="../tags/tag345.xml"/><Relationship Id="rId4" Type="http://schemas.openxmlformats.org/officeDocument/2006/relationships/tags" Target="../tags/tag339.xml"/><Relationship Id="rId9" Type="http://schemas.openxmlformats.org/officeDocument/2006/relationships/tags" Target="../tags/tag344.xml"/><Relationship Id="rId1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tags" Target="../tags/tag348.xml"/><Relationship Id="rId2" Type="http://schemas.openxmlformats.org/officeDocument/2006/relationships/tags" Target="../tags/tag347.xml"/><Relationship Id="rId1" Type="http://schemas.openxmlformats.org/officeDocument/2006/relationships/tags" Target="../tags/tag346.xml"/><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tags" Target="../tags/tag349.xml"/></Relationships>
</file>

<file path=ppt/slides/_rels/slide23.xml.rels><?xml version="1.0" encoding="UTF-8" standalone="yes"?>
<Relationships xmlns="http://schemas.openxmlformats.org/package/2006/relationships"><Relationship Id="rId8" Type="http://schemas.openxmlformats.org/officeDocument/2006/relationships/tags" Target="../tags/tag357.xml"/><Relationship Id="rId13" Type="http://schemas.openxmlformats.org/officeDocument/2006/relationships/tags" Target="../tags/tag362.xml"/><Relationship Id="rId18" Type="http://schemas.openxmlformats.org/officeDocument/2006/relationships/image" Target="../media/image61.svg"/><Relationship Id="rId3" Type="http://schemas.openxmlformats.org/officeDocument/2006/relationships/tags" Target="../tags/tag352.xml"/><Relationship Id="rId21" Type="http://schemas.openxmlformats.org/officeDocument/2006/relationships/image" Target="../media/image44.png"/><Relationship Id="rId7" Type="http://schemas.openxmlformats.org/officeDocument/2006/relationships/tags" Target="../tags/tag356.xml"/><Relationship Id="rId12" Type="http://schemas.openxmlformats.org/officeDocument/2006/relationships/tags" Target="../tags/tag361.xml"/><Relationship Id="rId17" Type="http://schemas.openxmlformats.org/officeDocument/2006/relationships/image" Target="../media/image43.png"/><Relationship Id="rId25" Type="http://schemas.openxmlformats.org/officeDocument/2006/relationships/image" Target="../media/image46.jpeg"/><Relationship Id="rId2" Type="http://schemas.openxmlformats.org/officeDocument/2006/relationships/tags" Target="../tags/tag351.xml"/><Relationship Id="rId16" Type="http://schemas.openxmlformats.org/officeDocument/2006/relationships/notesSlide" Target="../notesSlides/notesSlide11.xml"/><Relationship Id="rId20" Type="http://schemas.openxmlformats.org/officeDocument/2006/relationships/image" Target="../media/image62.svg"/><Relationship Id="rId1" Type="http://schemas.openxmlformats.org/officeDocument/2006/relationships/tags" Target="../tags/tag350.xml"/><Relationship Id="rId6" Type="http://schemas.openxmlformats.org/officeDocument/2006/relationships/tags" Target="../tags/tag355.xml"/><Relationship Id="rId11" Type="http://schemas.openxmlformats.org/officeDocument/2006/relationships/tags" Target="../tags/tag360.xml"/><Relationship Id="rId24" Type="http://schemas.openxmlformats.org/officeDocument/2006/relationships/image" Target="../media/image65.svg"/><Relationship Id="rId5" Type="http://schemas.openxmlformats.org/officeDocument/2006/relationships/tags" Target="../tags/tag354.xml"/><Relationship Id="rId15" Type="http://schemas.openxmlformats.org/officeDocument/2006/relationships/slideLayout" Target="../slideLayouts/slideLayout2.xml"/><Relationship Id="rId23" Type="http://schemas.openxmlformats.org/officeDocument/2006/relationships/image" Target="../media/image45.png"/><Relationship Id="rId10" Type="http://schemas.openxmlformats.org/officeDocument/2006/relationships/tags" Target="../tags/tag359.xml"/><Relationship Id="rId19" Type="http://schemas.openxmlformats.org/officeDocument/2006/relationships/image" Target="../media/image11.png"/><Relationship Id="rId4" Type="http://schemas.openxmlformats.org/officeDocument/2006/relationships/tags" Target="../tags/tag353.xml"/><Relationship Id="rId9" Type="http://schemas.openxmlformats.org/officeDocument/2006/relationships/tags" Target="../tags/tag358.xml"/><Relationship Id="rId14" Type="http://schemas.openxmlformats.org/officeDocument/2006/relationships/tags" Target="../tags/tag363.xml"/><Relationship Id="rId22" Type="http://schemas.openxmlformats.org/officeDocument/2006/relationships/image" Target="../media/image36.svg"/></Relationships>
</file>

<file path=ppt/slides/_rels/slide24.xml.rels><?xml version="1.0" encoding="UTF-8" standalone="yes"?>
<Relationships xmlns="http://schemas.openxmlformats.org/package/2006/relationships"><Relationship Id="rId8" Type="http://schemas.openxmlformats.org/officeDocument/2006/relationships/tags" Target="../tags/tag371.xml"/><Relationship Id="rId13" Type="http://schemas.openxmlformats.org/officeDocument/2006/relationships/slideLayout" Target="../slideLayouts/slideLayout2.xml"/><Relationship Id="rId18" Type="http://schemas.openxmlformats.org/officeDocument/2006/relationships/image" Target="../media/image70.svg"/><Relationship Id="rId3" Type="http://schemas.openxmlformats.org/officeDocument/2006/relationships/tags" Target="../tags/tag366.xml"/><Relationship Id="rId21" Type="http://schemas.openxmlformats.org/officeDocument/2006/relationships/image" Target="../media/image50.png"/><Relationship Id="rId7" Type="http://schemas.openxmlformats.org/officeDocument/2006/relationships/tags" Target="../tags/tag370.xml"/><Relationship Id="rId12" Type="http://schemas.openxmlformats.org/officeDocument/2006/relationships/tags" Target="../tags/tag375.xml"/><Relationship Id="rId17" Type="http://schemas.openxmlformats.org/officeDocument/2006/relationships/image" Target="../media/image48.png"/><Relationship Id="rId2" Type="http://schemas.openxmlformats.org/officeDocument/2006/relationships/tags" Target="../tags/tag365.xml"/><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tags" Target="../tags/tag364.xml"/><Relationship Id="rId6" Type="http://schemas.openxmlformats.org/officeDocument/2006/relationships/tags" Target="../tags/tag369.xml"/><Relationship Id="rId11" Type="http://schemas.openxmlformats.org/officeDocument/2006/relationships/tags" Target="../tags/tag374.xml"/><Relationship Id="rId5" Type="http://schemas.openxmlformats.org/officeDocument/2006/relationships/tags" Target="../tags/tag368.xml"/><Relationship Id="rId15" Type="http://schemas.openxmlformats.org/officeDocument/2006/relationships/image" Target="../media/image47.png"/><Relationship Id="rId23" Type="http://schemas.openxmlformats.org/officeDocument/2006/relationships/image" Target="../media/image51.jpeg"/><Relationship Id="rId10" Type="http://schemas.openxmlformats.org/officeDocument/2006/relationships/tags" Target="../tags/tag373.xml"/><Relationship Id="rId19" Type="http://schemas.openxmlformats.org/officeDocument/2006/relationships/image" Target="../media/image49.png"/><Relationship Id="rId4" Type="http://schemas.openxmlformats.org/officeDocument/2006/relationships/tags" Target="../tags/tag367.xml"/><Relationship Id="rId9" Type="http://schemas.openxmlformats.org/officeDocument/2006/relationships/tags" Target="../tags/tag372.xml"/><Relationship Id="rId14" Type="http://schemas.openxmlformats.org/officeDocument/2006/relationships/notesSlide" Target="../notesSlides/notesSlide12.xml"/><Relationship Id="rId22" Type="http://schemas.openxmlformats.org/officeDocument/2006/relationships/image" Target="../media/image74.svg"/></Relationships>
</file>

<file path=ppt/slides/_rels/slide2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tags" Target="../tags/tag388.xml"/><Relationship Id="rId18" Type="http://schemas.openxmlformats.org/officeDocument/2006/relationships/tags" Target="../tags/tag393.xml"/><Relationship Id="rId26" Type="http://schemas.openxmlformats.org/officeDocument/2006/relationships/slideLayout" Target="../slideLayouts/slideLayout2.xml"/><Relationship Id="rId39" Type="http://schemas.openxmlformats.org/officeDocument/2006/relationships/image" Target="../media/image57.png"/><Relationship Id="rId3" Type="http://schemas.openxmlformats.org/officeDocument/2006/relationships/tags" Target="../tags/tag378.xml"/><Relationship Id="rId21" Type="http://schemas.openxmlformats.org/officeDocument/2006/relationships/tags" Target="../tags/tag396.xml"/><Relationship Id="rId34" Type="http://schemas.openxmlformats.org/officeDocument/2006/relationships/image" Target="../media/image55.png"/><Relationship Id="rId7" Type="http://schemas.openxmlformats.org/officeDocument/2006/relationships/tags" Target="../tags/tag382.xml"/><Relationship Id="rId12" Type="http://schemas.openxmlformats.org/officeDocument/2006/relationships/tags" Target="../tags/tag387.xml"/><Relationship Id="rId17" Type="http://schemas.openxmlformats.org/officeDocument/2006/relationships/tags" Target="../tags/tag392.xml"/><Relationship Id="rId25" Type="http://schemas.openxmlformats.org/officeDocument/2006/relationships/tags" Target="../tags/tag400.xml"/><Relationship Id="rId33" Type="http://schemas.openxmlformats.org/officeDocument/2006/relationships/image" Target="../media/image81.svg"/><Relationship Id="rId38" Type="http://schemas.openxmlformats.org/officeDocument/2006/relationships/image" Target="../media/image46.jpeg"/><Relationship Id="rId2" Type="http://schemas.openxmlformats.org/officeDocument/2006/relationships/tags" Target="../tags/tag377.xml"/><Relationship Id="rId16" Type="http://schemas.openxmlformats.org/officeDocument/2006/relationships/tags" Target="../tags/tag391.xml"/><Relationship Id="rId20" Type="http://schemas.openxmlformats.org/officeDocument/2006/relationships/tags" Target="../tags/tag395.xml"/><Relationship Id="rId29" Type="http://schemas.openxmlformats.org/officeDocument/2006/relationships/image" Target="../media/image77.svg"/><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tags" Target="../tags/tag386.xml"/><Relationship Id="rId24" Type="http://schemas.openxmlformats.org/officeDocument/2006/relationships/tags" Target="../tags/tag399.xml"/><Relationship Id="rId32" Type="http://schemas.openxmlformats.org/officeDocument/2006/relationships/image" Target="../media/image54.png"/><Relationship Id="rId37" Type="http://schemas.openxmlformats.org/officeDocument/2006/relationships/image" Target="../media/image85.svg"/><Relationship Id="rId40" Type="http://schemas.openxmlformats.org/officeDocument/2006/relationships/image" Target="../media/image87.svg"/><Relationship Id="rId5" Type="http://schemas.openxmlformats.org/officeDocument/2006/relationships/tags" Target="../tags/tag380.xml"/><Relationship Id="rId15" Type="http://schemas.openxmlformats.org/officeDocument/2006/relationships/tags" Target="../tags/tag390.xml"/><Relationship Id="rId23" Type="http://schemas.openxmlformats.org/officeDocument/2006/relationships/tags" Target="../tags/tag398.xml"/><Relationship Id="rId28" Type="http://schemas.openxmlformats.org/officeDocument/2006/relationships/image" Target="../media/image52.png"/><Relationship Id="rId36" Type="http://schemas.openxmlformats.org/officeDocument/2006/relationships/image" Target="../media/image56.png"/><Relationship Id="rId10" Type="http://schemas.openxmlformats.org/officeDocument/2006/relationships/tags" Target="../tags/tag385.xml"/><Relationship Id="rId19" Type="http://schemas.openxmlformats.org/officeDocument/2006/relationships/tags" Target="../tags/tag394.xml"/><Relationship Id="rId31" Type="http://schemas.openxmlformats.org/officeDocument/2006/relationships/image" Target="../media/image79.svg"/><Relationship Id="rId4" Type="http://schemas.openxmlformats.org/officeDocument/2006/relationships/tags" Target="../tags/tag379.xml"/><Relationship Id="rId9" Type="http://schemas.openxmlformats.org/officeDocument/2006/relationships/tags" Target="../tags/tag384.xml"/><Relationship Id="rId14" Type="http://schemas.openxmlformats.org/officeDocument/2006/relationships/tags" Target="../tags/tag389.xml"/><Relationship Id="rId22" Type="http://schemas.openxmlformats.org/officeDocument/2006/relationships/tags" Target="../tags/tag397.xml"/><Relationship Id="rId27" Type="http://schemas.openxmlformats.org/officeDocument/2006/relationships/notesSlide" Target="../notesSlides/notesSlide13.xml"/><Relationship Id="rId30" Type="http://schemas.openxmlformats.org/officeDocument/2006/relationships/image" Target="../media/image53.png"/><Relationship Id="rId35" Type="http://schemas.openxmlformats.org/officeDocument/2006/relationships/image" Target="../media/image83.svg"/></Relationships>
</file>

<file path=ppt/slides/_rels/slide26.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tags" Target="../tags/tag413.xml"/><Relationship Id="rId18" Type="http://schemas.openxmlformats.org/officeDocument/2006/relationships/tags" Target="../tags/tag418.xml"/><Relationship Id="rId26" Type="http://schemas.openxmlformats.org/officeDocument/2006/relationships/image" Target="../media/image93.svg"/><Relationship Id="rId3" Type="http://schemas.openxmlformats.org/officeDocument/2006/relationships/tags" Target="../tags/tag403.xml"/><Relationship Id="rId21" Type="http://schemas.openxmlformats.org/officeDocument/2006/relationships/image" Target="../media/image58.png"/><Relationship Id="rId34" Type="http://schemas.openxmlformats.org/officeDocument/2006/relationships/image" Target="../media/image101.svg"/><Relationship Id="rId7" Type="http://schemas.openxmlformats.org/officeDocument/2006/relationships/tags" Target="../tags/tag407.xml"/><Relationship Id="rId12" Type="http://schemas.openxmlformats.org/officeDocument/2006/relationships/tags" Target="../tags/tag412.xml"/><Relationship Id="rId17" Type="http://schemas.openxmlformats.org/officeDocument/2006/relationships/tags" Target="../tags/tag417.xml"/><Relationship Id="rId25" Type="http://schemas.openxmlformats.org/officeDocument/2006/relationships/image" Target="../media/image60.png"/><Relationship Id="rId33" Type="http://schemas.openxmlformats.org/officeDocument/2006/relationships/image" Target="../media/image64.png"/><Relationship Id="rId2" Type="http://schemas.openxmlformats.org/officeDocument/2006/relationships/tags" Target="../tags/tag402.xml"/><Relationship Id="rId16" Type="http://schemas.openxmlformats.org/officeDocument/2006/relationships/tags" Target="../tags/tag416.xml"/><Relationship Id="rId20" Type="http://schemas.openxmlformats.org/officeDocument/2006/relationships/notesSlide" Target="../notesSlides/notesSlide14.xml"/><Relationship Id="rId29" Type="http://schemas.openxmlformats.org/officeDocument/2006/relationships/image" Target="../media/image62.png"/><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tags" Target="../tags/tag411.xml"/><Relationship Id="rId24" Type="http://schemas.openxmlformats.org/officeDocument/2006/relationships/image" Target="../media/image91.svg"/><Relationship Id="rId32" Type="http://schemas.openxmlformats.org/officeDocument/2006/relationships/image" Target="../media/image99.svg"/><Relationship Id="rId37" Type="http://schemas.openxmlformats.org/officeDocument/2006/relationships/image" Target="../media/image46.jpeg"/><Relationship Id="rId5" Type="http://schemas.openxmlformats.org/officeDocument/2006/relationships/tags" Target="../tags/tag405.xml"/><Relationship Id="rId15" Type="http://schemas.openxmlformats.org/officeDocument/2006/relationships/tags" Target="../tags/tag415.xml"/><Relationship Id="rId23" Type="http://schemas.openxmlformats.org/officeDocument/2006/relationships/image" Target="../media/image59.png"/><Relationship Id="rId28" Type="http://schemas.openxmlformats.org/officeDocument/2006/relationships/image" Target="../media/image95.svg"/><Relationship Id="rId36" Type="http://schemas.openxmlformats.org/officeDocument/2006/relationships/image" Target="../media/image103.svg"/><Relationship Id="rId10" Type="http://schemas.openxmlformats.org/officeDocument/2006/relationships/tags" Target="../tags/tag410.xml"/><Relationship Id="rId19" Type="http://schemas.openxmlformats.org/officeDocument/2006/relationships/slideLayout" Target="../slideLayouts/slideLayout2.xml"/><Relationship Id="rId31" Type="http://schemas.openxmlformats.org/officeDocument/2006/relationships/image" Target="../media/image63.png"/><Relationship Id="rId4" Type="http://schemas.openxmlformats.org/officeDocument/2006/relationships/tags" Target="../tags/tag404.xml"/><Relationship Id="rId9" Type="http://schemas.openxmlformats.org/officeDocument/2006/relationships/tags" Target="../tags/tag409.xml"/><Relationship Id="rId14" Type="http://schemas.openxmlformats.org/officeDocument/2006/relationships/tags" Target="../tags/tag414.xml"/><Relationship Id="rId22" Type="http://schemas.openxmlformats.org/officeDocument/2006/relationships/image" Target="../media/image89.svg"/><Relationship Id="rId27" Type="http://schemas.openxmlformats.org/officeDocument/2006/relationships/image" Target="../media/image61.png"/><Relationship Id="rId30" Type="http://schemas.openxmlformats.org/officeDocument/2006/relationships/image" Target="../media/image97.svg"/><Relationship Id="rId35"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tags" Target="../tags/tag421.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tags" Target="../tags/tag422.xml"/></Relationships>
</file>

<file path=ppt/slides/_rels/slide28.xml.rels><?xml version="1.0" encoding="UTF-8" standalone="yes"?>
<Relationships xmlns="http://schemas.openxmlformats.org/package/2006/relationships"><Relationship Id="rId8" Type="http://schemas.openxmlformats.org/officeDocument/2006/relationships/tags" Target="../tags/tag430.xml"/><Relationship Id="rId13" Type="http://schemas.openxmlformats.org/officeDocument/2006/relationships/tags" Target="../tags/tag435.xml"/><Relationship Id="rId18" Type="http://schemas.openxmlformats.org/officeDocument/2006/relationships/image" Target="../media/image29.png"/><Relationship Id="rId26" Type="http://schemas.openxmlformats.org/officeDocument/2006/relationships/image" Target="../media/image51.jpeg"/><Relationship Id="rId3" Type="http://schemas.openxmlformats.org/officeDocument/2006/relationships/tags" Target="../tags/tag425.xml"/><Relationship Id="rId21" Type="http://schemas.openxmlformats.org/officeDocument/2006/relationships/image" Target="../media/image106.svg"/><Relationship Id="rId7" Type="http://schemas.openxmlformats.org/officeDocument/2006/relationships/tags" Target="../tags/tag429.xml"/><Relationship Id="rId12" Type="http://schemas.openxmlformats.org/officeDocument/2006/relationships/tags" Target="../tags/tag434.xml"/><Relationship Id="rId17" Type="http://schemas.openxmlformats.org/officeDocument/2006/relationships/notesSlide" Target="../notesSlides/notesSlide16.xml"/><Relationship Id="rId25" Type="http://schemas.openxmlformats.org/officeDocument/2006/relationships/image" Target="../media/image108.svg"/><Relationship Id="rId2" Type="http://schemas.openxmlformats.org/officeDocument/2006/relationships/tags" Target="../tags/tag424.xml"/><Relationship Id="rId16" Type="http://schemas.openxmlformats.org/officeDocument/2006/relationships/slideLayout" Target="../slideLayouts/slideLayout2.xml"/><Relationship Id="rId20" Type="http://schemas.openxmlformats.org/officeDocument/2006/relationships/image" Target="../media/image66.png"/><Relationship Id="rId1" Type="http://schemas.openxmlformats.org/officeDocument/2006/relationships/tags" Target="../tags/tag423.xml"/><Relationship Id="rId6" Type="http://schemas.openxmlformats.org/officeDocument/2006/relationships/tags" Target="../tags/tag428.xml"/><Relationship Id="rId11" Type="http://schemas.openxmlformats.org/officeDocument/2006/relationships/tags" Target="../tags/tag433.xml"/><Relationship Id="rId24" Type="http://schemas.openxmlformats.org/officeDocument/2006/relationships/image" Target="../media/image67.png"/><Relationship Id="rId5" Type="http://schemas.openxmlformats.org/officeDocument/2006/relationships/tags" Target="../tags/tag427.xml"/><Relationship Id="rId15" Type="http://schemas.openxmlformats.org/officeDocument/2006/relationships/tags" Target="../tags/tag437.xml"/><Relationship Id="rId23" Type="http://schemas.openxmlformats.org/officeDocument/2006/relationships/image" Target="../media/image36.svg"/><Relationship Id="rId10" Type="http://schemas.openxmlformats.org/officeDocument/2006/relationships/tags" Target="../tags/tag432.xml"/><Relationship Id="rId19" Type="http://schemas.openxmlformats.org/officeDocument/2006/relationships/image" Target="../media/image104.svg"/><Relationship Id="rId4" Type="http://schemas.openxmlformats.org/officeDocument/2006/relationships/tags" Target="../tags/tag426.xml"/><Relationship Id="rId9" Type="http://schemas.openxmlformats.org/officeDocument/2006/relationships/tags" Target="../tags/tag431.xml"/><Relationship Id="rId14" Type="http://schemas.openxmlformats.org/officeDocument/2006/relationships/tags" Target="../tags/tag436.xml"/><Relationship Id="rId22" Type="http://schemas.openxmlformats.org/officeDocument/2006/relationships/image" Target="../media/image44.png"/></Relationships>
</file>

<file path=ppt/slides/_rels/slide29.xml.rels><?xml version="1.0" encoding="UTF-8" standalone="yes"?>
<Relationships xmlns="http://schemas.openxmlformats.org/package/2006/relationships"><Relationship Id="rId8" Type="http://schemas.openxmlformats.org/officeDocument/2006/relationships/tags" Target="../tags/tag445.xml"/><Relationship Id="rId13" Type="http://schemas.openxmlformats.org/officeDocument/2006/relationships/tags" Target="../tags/tag450.xml"/><Relationship Id="rId18" Type="http://schemas.openxmlformats.org/officeDocument/2006/relationships/tags" Target="../tags/tag455.xml"/><Relationship Id="rId26" Type="http://schemas.openxmlformats.org/officeDocument/2006/relationships/image" Target="../media/image110.svg"/><Relationship Id="rId3" Type="http://schemas.openxmlformats.org/officeDocument/2006/relationships/tags" Target="../tags/tag440.xml"/><Relationship Id="rId21" Type="http://schemas.openxmlformats.org/officeDocument/2006/relationships/tags" Target="../tags/tag458.xml"/><Relationship Id="rId7" Type="http://schemas.openxmlformats.org/officeDocument/2006/relationships/tags" Target="../tags/tag444.xml"/><Relationship Id="rId12" Type="http://schemas.openxmlformats.org/officeDocument/2006/relationships/tags" Target="../tags/tag449.xml"/><Relationship Id="rId17" Type="http://schemas.openxmlformats.org/officeDocument/2006/relationships/tags" Target="../tags/tag454.xml"/><Relationship Id="rId25" Type="http://schemas.openxmlformats.org/officeDocument/2006/relationships/image" Target="../media/image68.png"/><Relationship Id="rId33" Type="http://schemas.openxmlformats.org/officeDocument/2006/relationships/image" Target="../media/image51.jpeg"/><Relationship Id="rId2" Type="http://schemas.openxmlformats.org/officeDocument/2006/relationships/tags" Target="../tags/tag439.xml"/><Relationship Id="rId16" Type="http://schemas.openxmlformats.org/officeDocument/2006/relationships/tags" Target="../tags/tag453.xml"/><Relationship Id="rId20" Type="http://schemas.openxmlformats.org/officeDocument/2006/relationships/tags" Target="../tags/tag457.xml"/><Relationship Id="rId29" Type="http://schemas.openxmlformats.org/officeDocument/2006/relationships/image" Target="../media/image70.png"/><Relationship Id="rId1" Type="http://schemas.openxmlformats.org/officeDocument/2006/relationships/tags" Target="../tags/tag438.xml"/><Relationship Id="rId6" Type="http://schemas.openxmlformats.org/officeDocument/2006/relationships/tags" Target="../tags/tag443.xml"/><Relationship Id="rId11" Type="http://schemas.openxmlformats.org/officeDocument/2006/relationships/tags" Target="../tags/tag448.xml"/><Relationship Id="rId24" Type="http://schemas.openxmlformats.org/officeDocument/2006/relationships/notesSlide" Target="../notesSlides/notesSlide17.xml"/><Relationship Id="rId32" Type="http://schemas.openxmlformats.org/officeDocument/2006/relationships/image" Target="../media/image115.svg"/><Relationship Id="rId5" Type="http://schemas.openxmlformats.org/officeDocument/2006/relationships/tags" Target="../tags/tag442.xml"/><Relationship Id="rId15" Type="http://schemas.openxmlformats.org/officeDocument/2006/relationships/tags" Target="../tags/tag452.xml"/><Relationship Id="rId23" Type="http://schemas.openxmlformats.org/officeDocument/2006/relationships/slideLayout" Target="../slideLayouts/slideLayout2.xml"/><Relationship Id="rId28" Type="http://schemas.openxmlformats.org/officeDocument/2006/relationships/image" Target="../media/image112.svg"/><Relationship Id="rId10" Type="http://schemas.openxmlformats.org/officeDocument/2006/relationships/tags" Target="../tags/tag447.xml"/><Relationship Id="rId19" Type="http://schemas.openxmlformats.org/officeDocument/2006/relationships/tags" Target="../tags/tag456.xml"/><Relationship Id="rId31" Type="http://schemas.openxmlformats.org/officeDocument/2006/relationships/image" Target="../media/image39.png"/><Relationship Id="rId4" Type="http://schemas.openxmlformats.org/officeDocument/2006/relationships/tags" Target="../tags/tag441.xml"/><Relationship Id="rId9" Type="http://schemas.openxmlformats.org/officeDocument/2006/relationships/tags" Target="../tags/tag446.xml"/><Relationship Id="rId14" Type="http://schemas.openxmlformats.org/officeDocument/2006/relationships/tags" Target="../tags/tag451.xml"/><Relationship Id="rId22" Type="http://schemas.openxmlformats.org/officeDocument/2006/relationships/tags" Target="../tags/tag459.xml"/><Relationship Id="rId27" Type="http://schemas.openxmlformats.org/officeDocument/2006/relationships/image" Target="../media/image69.png"/><Relationship Id="rId30" Type="http://schemas.openxmlformats.org/officeDocument/2006/relationships/image" Target="../media/image114.svg"/></Relationships>
</file>

<file path=ppt/slides/_rels/slide3.xml.rels><?xml version="1.0" encoding="UTF-8" standalone="yes"?>
<Relationships xmlns="http://schemas.openxmlformats.org/package/2006/relationships"><Relationship Id="rId8" Type="http://schemas.openxmlformats.org/officeDocument/2006/relationships/tags" Target="../tags/tag223.xml"/><Relationship Id="rId13" Type="http://schemas.openxmlformats.org/officeDocument/2006/relationships/notesSlide" Target="../notesSlides/notesSlide3.xml"/><Relationship Id="rId3" Type="http://schemas.openxmlformats.org/officeDocument/2006/relationships/tags" Target="../tags/tag218.xml"/><Relationship Id="rId7" Type="http://schemas.openxmlformats.org/officeDocument/2006/relationships/tags" Target="../tags/tag222.xml"/><Relationship Id="rId12" Type="http://schemas.openxmlformats.org/officeDocument/2006/relationships/slideLayout" Target="../slideLayouts/slideLayout3.xml"/><Relationship Id="rId2" Type="http://schemas.openxmlformats.org/officeDocument/2006/relationships/tags" Target="../tags/tag217.xml"/><Relationship Id="rId1" Type="http://schemas.openxmlformats.org/officeDocument/2006/relationships/tags" Target="../tags/tag216.xml"/><Relationship Id="rId6" Type="http://schemas.openxmlformats.org/officeDocument/2006/relationships/tags" Target="../tags/tag221.xml"/><Relationship Id="rId11" Type="http://schemas.openxmlformats.org/officeDocument/2006/relationships/tags" Target="../tags/tag226.xml"/><Relationship Id="rId5" Type="http://schemas.openxmlformats.org/officeDocument/2006/relationships/tags" Target="../tags/tag220.xml"/><Relationship Id="rId10" Type="http://schemas.openxmlformats.org/officeDocument/2006/relationships/tags" Target="../tags/tag225.xml"/><Relationship Id="rId4" Type="http://schemas.openxmlformats.org/officeDocument/2006/relationships/tags" Target="../tags/tag219.xml"/><Relationship Id="rId9" Type="http://schemas.openxmlformats.org/officeDocument/2006/relationships/tags" Target="../tags/tag224.xml"/></Relationships>
</file>

<file path=ppt/slides/_rels/slide30.xml.rels><?xml version="1.0" encoding="UTF-8" standalone="yes"?>
<Relationships xmlns="http://schemas.openxmlformats.org/package/2006/relationships"><Relationship Id="rId8" Type="http://schemas.openxmlformats.org/officeDocument/2006/relationships/tags" Target="../tags/tag467.xml"/><Relationship Id="rId13" Type="http://schemas.openxmlformats.org/officeDocument/2006/relationships/tags" Target="../tags/tag472.xml"/><Relationship Id="rId18" Type="http://schemas.openxmlformats.org/officeDocument/2006/relationships/tags" Target="../tags/tag477.xml"/><Relationship Id="rId26" Type="http://schemas.openxmlformats.org/officeDocument/2006/relationships/image" Target="../media/image117.svg"/><Relationship Id="rId3" Type="http://schemas.openxmlformats.org/officeDocument/2006/relationships/tags" Target="../tags/tag462.xml"/><Relationship Id="rId21" Type="http://schemas.openxmlformats.org/officeDocument/2006/relationships/tags" Target="../tags/tag480.xml"/><Relationship Id="rId34" Type="http://schemas.openxmlformats.org/officeDocument/2006/relationships/image" Target="../media/image124.svg"/><Relationship Id="rId7" Type="http://schemas.openxmlformats.org/officeDocument/2006/relationships/tags" Target="../tags/tag466.xml"/><Relationship Id="rId12" Type="http://schemas.openxmlformats.org/officeDocument/2006/relationships/tags" Target="../tags/tag471.xml"/><Relationship Id="rId17" Type="http://schemas.openxmlformats.org/officeDocument/2006/relationships/tags" Target="../tags/tag476.xml"/><Relationship Id="rId25" Type="http://schemas.openxmlformats.org/officeDocument/2006/relationships/image" Target="../media/image71.png"/><Relationship Id="rId33" Type="http://schemas.openxmlformats.org/officeDocument/2006/relationships/image" Target="../media/image74.png"/><Relationship Id="rId2" Type="http://schemas.openxmlformats.org/officeDocument/2006/relationships/tags" Target="../tags/tag461.xml"/><Relationship Id="rId16" Type="http://schemas.openxmlformats.org/officeDocument/2006/relationships/tags" Target="../tags/tag475.xml"/><Relationship Id="rId20" Type="http://schemas.openxmlformats.org/officeDocument/2006/relationships/tags" Target="../tags/tag479.xml"/><Relationship Id="rId29" Type="http://schemas.openxmlformats.org/officeDocument/2006/relationships/image" Target="../media/image58.png"/><Relationship Id="rId1" Type="http://schemas.openxmlformats.org/officeDocument/2006/relationships/tags" Target="../tags/tag460.xml"/><Relationship Id="rId6" Type="http://schemas.openxmlformats.org/officeDocument/2006/relationships/tags" Target="../tags/tag465.xml"/><Relationship Id="rId11" Type="http://schemas.openxmlformats.org/officeDocument/2006/relationships/tags" Target="../tags/tag470.xml"/><Relationship Id="rId24" Type="http://schemas.openxmlformats.org/officeDocument/2006/relationships/notesSlide" Target="../notesSlides/notesSlide18.xml"/><Relationship Id="rId32" Type="http://schemas.openxmlformats.org/officeDocument/2006/relationships/image" Target="../media/image122.svg"/><Relationship Id="rId5" Type="http://schemas.openxmlformats.org/officeDocument/2006/relationships/tags" Target="../tags/tag464.xml"/><Relationship Id="rId15" Type="http://schemas.openxmlformats.org/officeDocument/2006/relationships/tags" Target="../tags/tag474.xml"/><Relationship Id="rId23" Type="http://schemas.openxmlformats.org/officeDocument/2006/relationships/slideLayout" Target="../slideLayouts/slideLayout2.xml"/><Relationship Id="rId28" Type="http://schemas.openxmlformats.org/officeDocument/2006/relationships/image" Target="../media/image119.svg"/><Relationship Id="rId10" Type="http://schemas.openxmlformats.org/officeDocument/2006/relationships/tags" Target="../tags/tag469.xml"/><Relationship Id="rId19" Type="http://schemas.openxmlformats.org/officeDocument/2006/relationships/tags" Target="../tags/tag478.xml"/><Relationship Id="rId31" Type="http://schemas.openxmlformats.org/officeDocument/2006/relationships/image" Target="../media/image73.png"/><Relationship Id="rId4" Type="http://schemas.openxmlformats.org/officeDocument/2006/relationships/tags" Target="../tags/tag463.xml"/><Relationship Id="rId9" Type="http://schemas.openxmlformats.org/officeDocument/2006/relationships/tags" Target="../tags/tag468.xml"/><Relationship Id="rId14" Type="http://schemas.openxmlformats.org/officeDocument/2006/relationships/tags" Target="../tags/tag473.xml"/><Relationship Id="rId22" Type="http://schemas.openxmlformats.org/officeDocument/2006/relationships/tags" Target="../tags/tag481.xml"/><Relationship Id="rId27" Type="http://schemas.openxmlformats.org/officeDocument/2006/relationships/image" Target="../media/image72.png"/><Relationship Id="rId30" Type="http://schemas.openxmlformats.org/officeDocument/2006/relationships/image" Target="../media/image120.svg"/><Relationship Id="rId35" Type="http://schemas.openxmlformats.org/officeDocument/2006/relationships/image" Target="../media/image46.jpeg"/></Relationships>
</file>

<file path=ppt/slides/_rels/slide31.xml.rels><?xml version="1.0" encoding="UTF-8" standalone="yes"?>
<Relationships xmlns="http://schemas.openxmlformats.org/package/2006/relationships"><Relationship Id="rId8" Type="http://schemas.openxmlformats.org/officeDocument/2006/relationships/tags" Target="../tags/tag489.xml"/><Relationship Id="rId13" Type="http://schemas.openxmlformats.org/officeDocument/2006/relationships/image" Target="../media/image41.jpeg"/><Relationship Id="rId3" Type="http://schemas.openxmlformats.org/officeDocument/2006/relationships/tags" Target="../tags/tag484.xml"/><Relationship Id="rId7" Type="http://schemas.openxmlformats.org/officeDocument/2006/relationships/tags" Target="../tags/tag488.xml"/><Relationship Id="rId12" Type="http://schemas.openxmlformats.org/officeDocument/2006/relationships/notesSlide" Target="../notesSlides/notesSlide19.xml"/><Relationship Id="rId2" Type="http://schemas.openxmlformats.org/officeDocument/2006/relationships/tags" Target="../tags/tag483.xml"/><Relationship Id="rId1" Type="http://schemas.openxmlformats.org/officeDocument/2006/relationships/tags" Target="../tags/tag482.xml"/><Relationship Id="rId6" Type="http://schemas.openxmlformats.org/officeDocument/2006/relationships/tags" Target="../tags/tag487.xml"/><Relationship Id="rId11" Type="http://schemas.openxmlformats.org/officeDocument/2006/relationships/slideLayout" Target="../slideLayouts/slideLayout7.xml"/><Relationship Id="rId5" Type="http://schemas.openxmlformats.org/officeDocument/2006/relationships/tags" Target="../tags/tag486.xml"/><Relationship Id="rId10" Type="http://schemas.openxmlformats.org/officeDocument/2006/relationships/tags" Target="../tags/tag491.xml"/><Relationship Id="rId4" Type="http://schemas.openxmlformats.org/officeDocument/2006/relationships/tags" Target="../tags/tag485.xml"/><Relationship Id="rId9" Type="http://schemas.openxmlformats.org/officeDocument/2006/relationships/tags" Target="../tags/tag490.xml"/><Relationship Id="rId14"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tags" Target="../tags/tag499.xml"/><Relationship Id="rId13" Type="http://schemas.openxmlformats.org/officeDocument/2006/relationships/tags" Target="../tags/tag504.xml"/><Relationship Id="rId18" Type="http://schemas.openxmlformats.org/officeDocument/2006/relationships/image" Target="../media/image75.png"/><Relationship Id="rId3" Type="http://schemas.openxmlformats.org/officeDocument/2006/relationships/tags" Target="../tags/tag494.xml"/><Relationship Id="rId21" Type="http://schemas.openxmlformats.org/officeDocument/2006/relationships/image" Target="../media/image36.svg"/><Relationship Id="rId7" Type="http://schemas.openxmlformats.org/officeDocument/2006/relationships/tags" Target="../tags/tag498.xml"/><Relationship Id="rId12" Type="http://schemas.openxmlformats.org/officeDocument/2006/relationships/tags" Target="../tags/tag503.xml"/><Relationship Id="rId17" Type="http://schemas.openxmlformats.org/officeDocument/2006/relationships/image" Target="../media/image125.svg"/><Relationship Id="rId2" Type="http://schemas.openxmlformats.org/officeDocument/2006/relationships/tags" Target="../tags/tag493.xml"/><Relationship Id="rId16" Type="http://schemas.openxmlformats.org/officeDocument/2006/relationships/image" Target="../media/image26.png"/><Relationship Id="rId20" Type="http://schemas.openxmlformats.org/officeDocument/2006/relationships/image" Target="../media/image44.png"/><Relationship Id="rId1" Type="http://schemas.openxmlformats.org/officeDocument/2006/relationships/tags" Target="../tags/tag492.xml"/><Relationship Id="rId6" Type="http://schemas.openxmlformats.org/officeDocument/2006/relationships/tags" Target="../tags/tag497.xml"/><Relationship Id="rId11" Type="http://schemas.openxmlformats.org/officeDocument/2006/relationships/tags" Target="../tags/tag502.xml"/><Relationship Id="rId24" Type="http://schemas.openxmlformats.org/officeDocument/2006/relationships/image" Target="../media/image76.jpeg"/><Relationship Id="rId5" Type="http://schemas.openxmlformats.org/officeDocument/2006/relationships/tags" Target="../tags/tag496.xml"/><Relationship Id="rId15" Type="http://schemas.openxmlformats.org/officeDocument/2006/relationships/notesSlide" Target="../notesSlides/notesSlide20.xml"/><Relationship Id="rId23" Type="http://schemas.openxmlformats.org/officeDocument/2006/relationships/image" Target="../media/image128.svg"/><Relationship Id="rId10" Type="http://schemas.openxmlformats.org/officeDocument/2006/relationships/tags" Target="../tags/tag501.xml"/><Relationship Id="rId19" Type="http://schemas.openxmlformats.org/officeDocument/2006/relationships/image" Target="../media/image127.svg"/><Relationship Id="rId4" Type="http://schemas.openxmlformats.org/officeDocument/2006/relationships/tags" Target="../tags/tag495.xml"/><Relationship Id="rId9" Type="http://schemas.openxmlformats.org/officeDocument/2006/relationships/tags" Target="../tags/tag500.xml"/><Relationship Id="rId14" Type="http://schemas.openxmlformats.org/officeDocument/2006/relationships/slideLayout" Target="../slideLayouts/slideLayout2.xml"/><Relationship Id="rId22"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tags" Target="../tags/tag512.xml"/><Relationship Id="rId13" Type="http://schemas.openxmlformats.org/officeDocument/2006/relationships/tags" Target="../tags/tag517.xml"/><Relationship Id="rId18" Type="http://schemas.openxmlformats.org/officeDocument/2006/relationships/tags" Target="../tags/tag522.xml"/><Relationship Id="rId26" Type="http://schemas.openxmlformats.org/officeDocument/2006/relationships/tags" Target="../tags/tag530.xml"/><Relationship Id="rId39" Type="http://schemas.openxmlformats.org/officeDocument/2006/relationships/image" Target="../media/image135.svg"/><Relationship Id="rId3" Type="http://schemas.openxmlformats.org/officeDocument/2006/relationships/tags" Target="../tags/tag507.xml"/><Relationship Id="rId21" Type="http://schemas.openxmlformats.org/officeDocument/2006/relationships/tags" Target="../tags/tag525.xml"/><Relationship Id="rId34" Type="http://schemas.openxmlformats.org/officeDocument/2006/relationships/image" Target="../media/image77.png"/><Relationship Id="rId42" Type="http://schemas.openxmlformats.org/officeDocument/2006/relationships/image" Target="../media/image81.png"/><Relationship Id="rId7" Type="http://schemas.openxmlformats.org/officeDocument/2006/relationships/tags" Target="../tags/tag511.xml"/><Relationship Id="rId12" Type="http://schemas.openxmlformats.org/officeDocument/2006/relationships/tags" Target="../tags/tag516.xml"/><Relationship Id="rId17" Type="http://schemas.openxmlformats.org/officeDocument/2006/relationships/tags" Target="../tags/tag521.xml"/><Relationship Id="rId25" Type="http://schemas.openxmlformats.org/officeDocument/2006/relationships/tags" Target="../tags/tag529.xml"/><Relationship Id="rId33" Type="http://schemas.openxmlformats.org/officeDocument/2006/relationships/image" Target="../media/image34.jpeg"/><Relationship Id="rId38" Type="http://schemas.openxmlformats.org/officeDocument/2006/relationships/image" Target="../media/image79.png"/><Relationship Id="rId2" Type="http://schemas.openxmlformats.org/officeDocument/2006/relationships/tags" Target="../tags/tag506.xml"/><Relationship Id="rId16" Type="http://schemas.openxmlformats.org/officeDocument/2006/relationships/tags" Target="../tags/tag520.xml"/><Relationship Id="rId20" Type="http://schemas.openxmlformats.org/officeDocument/2006/relationships/tags" Target="../tags/tag524.xml"/><Relationship Id="rId29" Type="http://schemas.openxmlformats.org/officeDocument/2006/relationships/tags" Target="../tags/tag533.xml"/><Relationship Id="rId41" Type="http://schemas.openxmlformats.org/officeDocument/2006/relationships/image" Target="../media/image137.svg"/><Relationship Id="rId1" Type="http://schemas.openxmlformats.org/officeDocument/2006/relationships/tags" Target="../tags/tag505.xml"/><Relationship Id="rId6" Type="http://schemas.openxmlformats.org/officeDocument/2006/relationships/tags" Target="../tags/tag510.xml"/><Relationship Id="rId11" Type="http://schemas.openxmlformats.org/officeDocument/2006/relationships/tags" Target="../tags/tag515.xml"/><Relationship Id="rId24" Type="http://schemas.openxmlformats.org/officeDocument/2006/relationships/tags" Target="../tags/tag528.xml"/><Relationship Id="rId32" Type="http://schemas.openxmlformats.org/officeDocument/2006/relationships/notesSlide" Target="../notesSlides/notesSlide21.xml"/><Relationship Id="rId37" Type="http://schemas.openxmlformats.org/officeDocument/2006/relationships/image" Target="../media/image133.svg"/><Relationship Id="rId40" Type="http://schemas.openxmlformats.org/officeDocument/2006/relationships/image" Target="../media/image80.png"/><Relationship Id="rId45" Type="http://schemas.openxmlformats.org/officeDocument/2006/relationships/image" Target="../media/image141.svg"/><Relationship Id="rId5" Type="http://schemas.openxmlformats.org/officeDocument/2006/relationships/tags" Target="../tags/tag509.xml"/><Relationship Id="rId15" Type="http://schemas.openxmlformats.org/officeDocument/2006/relationships/tags" Target="../tags/tag519.xml"/><Relationship Id="rId23" Type="http://schemas.openxmlformats.org/officeDocument/2006/relationships/tags" Target="../tags/tag527.xml"/><Relationship Id="rId28" Type="http://schemas.openxmlformats.org/officeDocument/2006/relationships/tags" Target="../tags/tag532.xml"/><Relationship Id="rId36" Type="http://schemas.openxmlformats.org/officeDocument/2006/relationships/image" Target="../media/image78.png"/><Relationship Id="rId10" Type="http://schemas.openxmlformats.org/officeDocument/2006/relationships/tags" Target="../tags/tag514.xml"/><Relationship Id="rId19" Type="http://schemas.openxmlformats.org/officeDocument/2006/relationships/tags" Target="../tags/tag523.xml"/><Relationship Id="rId31" Type="http://schemas.openxmlformats.org/officeDocument/2006/relationships/slideLayout" Target="../slideLayouts/slideLayout2.xml"/><Relationship Id="rId44" Type="http://schemas.openxmlformats.org/officeDocument/2006/relationships/image" Target="../media/image82.png"/><Relationship Id="rId4" Type="http://schemas.openxmlformats.org/officeDocument/2006/relationships/tags" Target="../tags/tag508.xml"/><Relationship Id="rId9" Type="http://schemas.openxmlformats.org/officeDocument/2006/relationships/tags" Target="../tags/tag513.xml"/><Relationship Id="rId14" Type="http://schemas.openxmlformats.org/officeDocument/2006/relationships/tags" Target="../tags/tag518.xml"/><Relationship Id="rId22" Type="http://schemas.openxmlformats.org/officeDocument/2006/relationships/tags" Target="../tags/tag526.xml"/><Relationship Id="rId27" Type="http://schemas.openxmlformats.org/officeDocument/2006/relationships/tags" Target="../tags/tag531.xml"/><Relationship Id="rId30" Type="http://schemas.openxmlformats.org/officeDocument/2006/relationships/tags" Target="../tags/tag534.xml"/><Relationship Id="rId35" Type="http://schemas.openxmlformats.org/officeDocument/2006/relationships/image" Target="../media/image131.svg"/><Relationship Id="rId43" Type="http://schemas.openxmlformats.org/officeDocument/2006/relationships/image" Target="../media/image139.svg"/></Relationships>
</file>

<file path=ppt/slides/_rels/slide34.xml.rels><?xml version="1.0" encoding="UTF-8" standalone="yes"?>
<Relationships xmlns="http://schemas.openxmlformats.org/package/2006/relationships"><Relationship Id="rId8" Type="http://schemas.openxmlformats.org/officeDocument/2006/relationships/tags" Target="../tags/tag542.xml"/><Relationship Id="rId13" Type="http://schemas.openxmlformats.org/officeDocument/2006/relationships/tags" Target="../tags/tag547.xml"/><Relationship Id="rId18" Type="http://schemas.openxmlformats.org/officeDocument/2006/relationships/tags" Target="../tags/tag552.xml"/><Relationship Id="rId26" Type="http://schemas.openxmlformats.org/officeDocument/2006/relationships/tags" Target="../tags/tag560.xml"/><Relationship Id="rId39" Type="http://schemas.openxmlformats.org/officeDocument/2006/relationships/image" Target="../media/image26.png"/><Relationship Id="rId3" Type="http://schemas.openxmlformats.org/officeDocument/2006/relationships/tags" Target="../tags/tag537.xml"/><Relationship Id="rId21" Type="http://schemas.openxmlformats.org/officeDocument/2006/relationships/tags" Target="../tags/tag555.xml"/><Relationship Id="rId34" Type="http://schemas.openxmlformats.org/officeDocument/2006/relationships/image" Target="../media/image144.svg"/><Relationship Id="rId42" Type="http://schemas.openxmlformats.org/officeDocument/2006/relationships/image" Target="../media/image149.svg"/><Relationship Id="rId7" Type="http://schemas.openxmlformats.org/officeDocument/2006/relationships/tags" Target="../tags/tag541.xml"/><Relationship Id="rId12" Type="http://schemas.openxmlformats.org/officeDocument/2006/relationships/tags" Target="../tags/tag546.xml"/><Relationship Id="rId17" Type="http://schemas.openxmlformats.org/officeDocument/2006/relationships/tags" Target="../tags/tag551.xml"/><Relationship Id="rId25" Type="http://schemas.openxmlformats.org/officeDocument/2006/relationships/tags" Target="../tags/tag559.xml"/><Relationship Id="rId33" Type="http://schemas.openxmlformats.org/officeDocument/2006/relationships/image" Target="../media/image58.png"/><Relationship Id="rId38" Type="http://schemas.openxmlformats.org/officeDocument/2006/relationships/image" Target="../media/image147.svg"/><Relationship Id="rId2" Type="http://schemas.openxmlformats.org/officeDocument/2006/relationships/tags" Target="../tags/tag536.xml"/><Relationship Id="rId16" Type="http://schemas.openxmlformats.org/officeDocument/2006/relationships/tags" Target="../tags/tag550.xml"/><Relationship Id="rId20" Type="http://schemas.openxmlformats.org/officeDocument/2006/relationships/tags" Target="../tags/tag554.xml"/><Relationship Id="rId29" Type="http://schemas.openxmlformats.org/officeDocument/2006/relationships/slideLayout" Target="../slideLayouts/slideLayout2.xml"/><Relationship Id="rId41" Type="http://schemas.openxmlformats.org/officeDocument/2006/relationships/image" Target="../media/image59.png"/><Relationship Id="rId1" Type="http://schemas.openxmlformats.org/officeDocument/2006/relationships/tags" Target="../tags/tag535.xml"/><Relationship Id="rId6" Type="http://schemas.openxmlformats.org/officeDocument/2006/relationships/tags" Target="../tags/tag540.xml"/><Relationship Id="rId11" Type="http://schemas.openxmlformats.org/officeDocument/2006/relationships/tags" Target="../tags/tag545.xml"/><Relationship Id="rId24" Type="http://schemas.openxmlformats.org/officeDocument/2006/relationships/tags" Target="../tags/tag558.xml"/><Relationship Id="rId32" Type="http://schemas.openxmlformats.org/officeDocument/2006/relationships/image" Target="../media/image143.svg"/><Relationship Id="rId37" Type="http://schemas.openxmlformats.org/officeDocument/2006/relationships/image" Target="../media/image84.png"/><Relationship Id="rId40" Type="http://schemas.openxmlformats.org/officeDocument/2006/relationships/image" Target="../media/image148.svg"/><Relationship Id="rId45" Type="http://schemas.openxmlformats.org/officeDocument/2006/relationships/image" Target="../media/image46.jpeg"/><Relationship Id="rId5" Type="http://schemas.openxmlformats.org/officeDocument/2006/relationships/tags" Target="../tags/tag539.xml"/><Relationship Id="rId15" Type="http://schemas.openxmlformats.org/officeDocument/2006/relationships/tags" Target="../tags/tag549.xml"/><Relationship Id="rId23" Type="http://schemas.openxmlformats.org/officeDocument/2006/relationships/tags" Target="../tags/tag557.xml"/><Relationship Id="rId28" Type="http://schemas.openxmlformats.org/officeDocument/2006/relationships/tags" Target="../tags/tag562.xml"/><Relationship Id="rId36" Type="http://schemas.openxmlformats.org/officeDocument/2006/relationships/image" Target="../media/image145.svg"/><Relationship Id="rId10" Type="http://schemas.openxmlformats.org/officeDocument/2006/relationships/tags" Target="../tags/tag544.xml"/><Relationship Id="rId19" Type="http://schemas.openxmlformats.org/officeDocument/2006/relationships/tags" Target="../tags/tag553.xml"/><Relationship Id="rId31" Type="http://schemas.openxmlformats.org/officeDocument/2006/relationships/image" Target="../media/image83.png"/><Relationship Id="rId44" Type="http://schemas.openxmlformats.org/officeDocument/2006/relationships/image" Target="../media/image150.svg"/><Relationship Id="rId4" Type="http://schemas.openxmlformats.org/officeDocument/2006/relationships/tags" Target="../tags/tag538.xml"/><Relationship Id="rId9" Type="http://schemas.openxmlformats.org/officeDocument/2006/relationships/tags" Target="../tags/tag543.xml"/><Relationship Id="rId14" Type="http://schemas.openxmlformats.org/officeDocument/2006/relationships/tags" Target="../tags/tag548.xml"/><Relationship Id="rId22" Type="http://schemas.openxmlformats.org/officeDocument/2006/relationships/tags" Target="../tags/tag556.xml"/><Relationship Id="rId27" Type="http://schemas.openxmlformats.org/officeDocument/2006/relationships/tags" Target="../tags/tag561.xml"/><Relationship Id="rId30" Type="http://schemas.openxmlformats.org/officeDocument/2006/relationships/notesSlide" Target="../notesSlides/notesSlide22.xml"/><Relationship Id="rId35" Type="http://schemas.openxmlformats.org/officeDocument/2006/relationships/image" Target="../media/image49.png"/><Relationship Id="rId43"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tags" Target="../tags/tag570.xml"/><Relationship Id="rId13" Type="http://schemas.openxmlformats.org/officeDocument/2006/relationships/tags" Target="../tags/tag575.xml"/><Relationship Id="rId18" Type="http://schemas.openxmlformats.org/officeDocument/2006/relationships/slideLayout" Target="../slideLayouts/slideLayout2.xml"/><Relationship Id="rId3" Type="http://schemas.openxmlformats.org/officeDocument/2006/relationships/tags" Target="../tags/tag565.xml"/><Relationship Id="rId21" Type="http://schemas.openxmlformats.org/officeDocument/2006/relationships/image" Target="../media/image152.svg"/><Relationship Id="rId7" Type="http://schemas.openxmlformats.org/officeDocument/2006/relationships/tags" Target="../tags/tag569.xml"/><Relationship Id="rId12" Type="http://schemas.openxmlformats.org/officeDocument/2006/relationships/tags" Target="../tags/tag574.xml"/><Relationship Id="rId17" Type="http://schemas.openxmlformats.org/officeDocument/2006/relationships/tags" Target="../tags/tag579.xml"/><Relationship Id="rId2" Type="http://schemas.openxmlformats.org/officeDocument/2006/relationships/tags" Target="../tags/tag564.xml"/><Relationship Id="rId16" Type="http://schemas.openxmlformats.org/officeDocument/2006/relationships/tags" Target="../tags/tag578.xml"/><Relationship Id="rId20" Type="http://schemas.openxmlformats.org/officeDocument/2006/relationships/image" Target="../media/image85.png"/><Relationship Id="rId1" Type="http://schemas.openxmlformats.org/officeDocument/2006/relationships/tags" Target="../tags/tag563.xml"/><Relationship Id="rId6" Type="http://schemas.openxmlformats.org/officeDocument/2006/relationships/tags" Target="../tags/tag568.xml"/><Relationship Id="rId11" Type="http://schemas.openxmlformats.org/officeDocument/2006/relationships/tags" Target="../tags/tag573.xml"/><Relationship Id="rId24" Type="http://schemas.openxmlformats.org/officeDocument/2006/relationships/image" Target="../media/image46.jpeg"/><Relationship Id="rId5" Type="http://schemas.openxmlformats.org/officeDocument/2006/relationships/tags" Target="../tags/tag567.xml"/><Relationship Id="rId15" Type="http://schemas.openxmlformats.org/officeDocument/2006/relationships/tags" Target="../tags/tag577.xml"/><Relationship Id="rId23" Type="http://schemas.openxmlformats.org/officeDocument/2006/relationships/image" Target="../media/image154.svg"/><Relationship Id="rId10" Type="http://schemas.openxmlformats.org/officeDocument/2006/relationships/tags" Target="../tags/tag572.xml"/><Relationship Id="rId19" Type="http://schemas.openxmlformats.org/officeDocument/2006/relationships/notesSlide" Target="../notesSlides/notesSlide23.xml"/><Relationship Id="rId4" Type="http://schemas.openxmlformats.org/officeDocument/2006/relationships/tags" Target="../tags/tag566.xml"/><Relationship Id="rId9" Type="http://schemas.openxmlformats.org/officeDocument/2006/relationships/tags" Target="../tags/tag571.xml"/><Relationship Id="rId14" Type="http://schemas.openxmlformats.org/officeDocument/2006/relationships/tags" Target="../tags/tag576.xml"/><Relationship Id="rId22"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tags" Target="../tags/tag582.xml"/><Relationship Id="rId2" Type="http://schemas.openxmlformats.org/officeDocument/2006/relationships/tags" Target="../tags/tag581.xml"/><Relationship Id="rId1" Type="http://schemas.openxmlformats.org/officeDocument/2006/relationships/tags" Target="../tags/tag580.xml"/><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tags" Target="../tags/tag583.xml"/></Relationships>
</file>

<file path=ppt/slides/_rels/slide37.xml.rels><?xml version="1.0" encoding="UTF-8" standalone="yes"?>
<Relationships xmlns="http://schemas.openxmlformats.org/package/2006/relationships"><Relationship Id="rId8" Type="http://schemas.openxmlformats.org/officeDocument/2006/relationships/tags" Target="../tags/tag591.xml"/><Relationship Id="rId13" Type="http://schemas.openxmlformats.org/officeDocument/2006/relationships/tags" Target="../tags/tag596.xml"/><Relationship Id="rId18" Type="http://schemas.openxmlformats.org/officeDocument/2006/relationships/image" Target="../media/image26.png"/><Relationship Id="rId26" Type="http://schemas.openxmlformats.org/officeDocument/2006/relationships/image" Target="../media/image51.jpeg"/><Relationship Id="rId3" Type="http://schemas.openxmlformats.org/officeDocument/2006/relationships/tags" Target="../tags/tag586.xml"/><Relationship Id="rId21" Type="http://schemas.openxmlformats.org/officeDocument/2006/relationships/image" Target="../media/image156.svg"/><Relationship Id="rId7" Type="http://schemas.openxmlformats.org/officeDocument/2006/relationships/tags" Target="../tags/tag590.xml"/><Relationship Id="rId12" Type="http://schemas.openxmlformats.org/officeDocument/2006/relationships/tags" Target="../tags/tag595.xml"/><Relationship Id="rId17" Type="http://schemas.openxmlformats.org/officeDocument/2006/relationships/notesSlide" Target="../notesSlides/notesSlide25.xml"/><Relationship Id="rId25" Type="http://schemas.openxmlformats.org/officeDocument/2006/relationships/image" Target="../media/image160.svg"/><Relationship Id="rId2" Type="http://schemas.openxmlformats.org/officeDocument/2006/relationships/tags" Target="../tags/tag585.xml"/><Relationship Id="rId16" Type="http://schemas.openxmlformats.org/officeDocument/2006/relationships/slideLayout" Target="../slideLayouts/slideLayout2.xml"/><Relationship Id="rId20" Type="http://schemas.openxmlformats.org/officeDocument/2006/relationships/image" Target="../media/image55.png"/><Relationship Id="rId1" Type="http://schemas.openxmlformats.org/officeDocument/2006/relationships/tags" Target="../tags/tag584.xml"/><Relationship Id="rId6" Type="http://schemas.openxmlformats.org/officeDocument/2006/relationships/tags" Target="../tags/tag589.xml"/><Relationship Id="rId11" Type="http://schemas.openxmlformats.org/officeDocument/2006/relationships/tags" Target="../tags/tag594.xml"/><Relationship Id="rId24" Type="http://schemas.openxmlformats.org/officeDocument/2006/relationships/image" Target="../media/image88.png"/><Relationship Id="rId5" Type="http://schemas.openxmlformats.org/officeDocument/2006/relationships/tags" Target="../tags/tag588.xml"/><Relationship Id="rId15" Type="http://schemas.openxmlformats.org/officeDocument/2006/relationships/tags" Target="../tags/tag598.xml"/><Relationship Id="rId23" Type="http://schemas.openxmlformats.org/officeDocument/2006/relationships/image" Target="../media/image158.svg"/><Relationship Id="rId10" Type="http://schemas.openxmlformats.org/officeDocument/2006/relationships/tags" Target="../tags/tag593.xml"/><Relationship Id="rId19" Type="http://schemas.openxmlformats.org/officeDocument/2006/relationships/image" Target="../media/image155.svg"/><Relationship Id="rId4" Type="http://schemas.openxmlformats.org/officeDocument/2006/relationships/tags" Target="../tags/tag587.xml"/><Relationship Id="rId9" Type="http://schemas.openxmlformats.org/officeDocument/2006/relationships/tags" Target="../tags/tag592.xml"/><Relationship Id="rId14" Type="http://schemas.openxmlformats.org/officeDocument/2006/relationships/tags" Target="../tags/tag597.xml"/><Relationship Id="rId22" Type="http://schemas.openxmlformats.org/officeDocument/2006/relationships/image" Target="../media/image87.png"/></Relationships>
</file>

<file path=ppt/slides/_rels/slide38.xml.rels><?xml version="1.0" encoding="UTF-8" standalone="yes"?>
<Relationships xmlns="http://schemas.openxmlformats.org/package/2006/relationships"><Relationship Id="rId8" Type="http://schemas.openxmlformats.org/officeDocument/2006/relationships/tags" Target="../tags/tag606.xml"/><Relationship Id="rId13" Type="http://schemas.openxmlformats.org/officeDocument/2006/relationships/tags" Target="../tags/tag611.xml"/><Relationship Id="rId18" Type="http://schemas.openxmlformats.org/officeDocument/2006/relationships/tags" Target="../tags/tag616.xml"/><Relationship Id="rId26" Type="http://schemas.openxmlformats.org/officeDocument/2006/relationships/slideLayout" Target="../slideLayouts/slideLayout2.xml"/><Relationship Id="rId3" Type="http://schemas.openxmlformats.org/officeDocument/2006/relationships/tags" Target="../tags/tag601.xml"/><Relationship Id="rId21" Type="http://schemas.openxmlformats.org/officeDocument/2006/relationships/tags" Target="../tags/tag619.xml"/><Relationship Id="rId34" Type="http://schemas.openxmlformats.org/officeDocument/2006/relationships/image" Target="../media/image51.jpeg"/><Relationship Id="rId7" Type="http://schemas.openxmlformats.org/officeDocument/2006/relationships/tags" Target="../tags/tag605.xml"/><Relationship Id="rId12" Type="http://schemas.openxmlformats.org/officeDocument/2006/relationships/tags" Target="../tags/tag610.xml"/><Relationship Id="rId17" Type="http://schemas.openxmlformats.org/officeDocument/2006/relationships/tags" Target="../tags/tag615.xml"/><Relationship Id="rId25" Type="http://schemas.openxmlformats.org/officeDocument/2006/relationships/tags" Target="../tags/tag623.xml"/><Relationship Id="rId33" Type="http://schemas.openxmlformats.org/officeDocument/2006/relationships/image" Target="../media/image164.svg"/><Relationship Id="rId38" Type="http://schemas.openxmlformats.org/officeDocument/2006/relationships/image" Target="../media/image167.svg"/><Relationship Id="rId2" Type="http://schemas.openxmlformats.org/officeDocument/2006/relationships/tags" Target="../tags/tag600.xml"/><Relationship Id="rId16" Type="http://schemas.openxmlformats.org/officeDocument/2006/relationships/tags" Target="../tags/tag614.xml"/><Relationship Id="rId20" Type="http://schemas.openxmlformats.org/officeDocument/2006/relationships/tags" Target="../tags/tag618.xml"/><Relationship Id="rId29" Type="http://schemas.openxmlformats.org/officeDocument/2006/relationships/image" Target="../media/image161.svg"/><Relationship Id="rId1" Type="http://schemas.openxmlformats.org/officeDocument/2006/relationships/tags" Target="../tags/tag599.xml"/><Relationship Id="rId6" Type="http://schemas.openxmlformats.org/officeDocument/2006/relationships/tags" Target="../tags/tag604.xml"/><Relationship Id="rId11" Type="http://schemas.openxmlformats.org/officeDocument/2006/relationships/tags" Target="../tags/tag609.xml"/><Relationship Id="rId24" Type="http://schemas.openxmlformats.org/officeDocument/2006/relationships/tags" Target="../tags/tag622.xml"/><Relationship Id="rId32" Type="http://schemas.openxmlformats.org/officeDocument/2006/relationships/image" Target="../media/image89.png"/><Relationship Id="rId37" Type="http://schemas.openxmlformats.org/officeDocument/2006/relationships/image" Target="../media/image90.png"/><Relationship Id="rId5" Type="http://schemas.openxmlformats.org/officeDocument/2006/relationships/tags" Target="../tags/tag603.xml"/><Relationship Id="rId15" Type="http://schemas.openxmlformats.org/officeDocument/2006/relationships/tags" Target="../tags/tag613.xml"/><Relationship Id="rId23" Type="http://schemas.openxmlformats.org/officeDocument/2006/relationships/tags" Target="../tags/tag621.xml"/><Relationship Id="rId28" Type="http://schemas.openxmlformats.org/officeDocument/2006/relationships/image" Target="../media/image48.png"/><Relationship Id="rId36" Type="http://schemas.openxmlformats.org/officeDocument/2006/relationships/image" Target="../media/image165.svg"/><Relationship Id="rId10" Type="http://schemas.openxmlformats.org/officeDocument/2006/relationships/tags" Target="../tags/tag608.xml"/><Relationship Id="rId19" Type="http://schemas.openxmlformats.org/officeDocument/2006/relationships/tags" Target="../tags/tag617.xml"/><Relationship Id="rId31" Type="http://schemas.openxmlformats.org/officeDocument/2006/relationships/image" Target="../media/image162.svg"/><Relationship Id="rId4" Type="http://schemas.openxmlformats.org/officeDocument/2006/relationships/tags" Target="../tags/tag602.xml"/><Relationship Id="rId9" Type="http://schemas.openxmlformats.org/officeDocument/2006/relationships/tags" Target="../tags/tag607.xml"/><Relationship Id="rId14" Type="http://schemas.openxmlformats.org/officeDocument/2006/relationships/tags" Target="../tags/tag612.xml"/><Relationship Id="rId22" Type="http://schemas.openxmlformats.org/officeDocument/2006/relationships/tags" Target="../tags/tag620.xml"/><Relationship Id="rId27" Type="http://schemas.openxmlformats.org/officeDocument/2006/relationships/notesSlide" Target="../notesSlides/notesSlide26.xml"/><Relationship Id="rId30" Type="http://schemas.openxmlformats.org/officeDocument/2006/relationships/image" Target="../media/image47.png"/><Relationship Id="rId35"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tags" Target="../tags/tag631.xml"/><Relationship Id="rId13" Type="http://schemas.openxmlformats.org/officeDocument/2006/relationships/tags" Target="../tags/tag636.xml"/><Relationship Id="rId18" Type="http://schemas.openxmlformats.org/officeDocument/2006/relationships/image" Target="../media/image168.svg"/><Relationship Id="rId3" Type="http://schemas.openxmlformats.org/officeDocument/2006/relationships/tags" Target="../tags/tag626.xml"/><Relationship Id="rId21" Type="http://schemas.openxmlformats.org/officeDocument/2006/relationships/image" Target="../media/image92.png"/><Relationship Id="rId7" Type="http://schemas.openxmlformats.org/officeDocument/2006/relationships/tags" Target="../tags/tag630.xml"/><Relationship Id="rId12" Type="http://schemas.openxmlformats.org/officeDocument/2006/relationships/tags" Target="../tags/tag635.xml"/><Relationship Id="rId17" Type="http://schemas.openxmlformats.org/officeDocument/2006/relationships/image" Target="../media/image59.png"/><Relationship Id="rId25" Type="http://schemas.openxmlformats.org/officeDocument/2006/relationships/image" Target="../media/image174.svg"/><Relationship Id="rId2" Type="http://schemas.openxmlformats.org/officeDocument/2006/relationships/tags" Target="../tags/tag625.xml"/><Relationship Id="rId16" Type="http://schemas.openxmlformats.org/officeDocument/2006/relationships/notesSlide" Target="../notesSlides/notesSlide27.xml"/><Relationship Id="rId20" Type="http://schemas.openxmlformats.org/officeDocument/2006/relationships/image" Target="../media/image170.svg"/><Relationship Id="rId1" Type="http://schemas.openxmlformats.org/officeDocument/2006/relationships/tags" Target="../tags/tag624.xml"/><Relationship Id="rId6" Type="http://schemas.openxmlformats.org/officeDocument/2006/relationships/tags" Target="../tags/tag629.xml"/><Relationship Id="rId11" Type="http://schemas.openxmlformats.org/officeDocument/2006/relationships/tags" Target="../tags/tag634.xml"/><Relationship Id="rId24" Type="http://schemas.openxmlformats.org/officeDocument/2006/relationships/image" Target="../media/image93.png"/><Relationship Id="rId5" Type="http://schemas.openxmlformats.org/officeDocument/2006/relationships/tags" Target="../tags/tag628.xml"/><Relationship Id="rId15" Type="http://schemas.openxmlformats.org/officeDocument/2006/relationships/slideLayout" Target="../slideLayouts/slideLayout7.xml"/><Relationship Id="rId23" Type="http://schemas.openxmlformats.org/officeDocument/2006/relationships/image" Target="../media/image36.jpeg"/><Relationship Id="rId10" Type="http://schemas.openxmlformats.org/officeDocument/2006/relationships/tags" Target="../tags/tag633.xml"/><Relationship Id="rId19" Type="http://schemas.openxmlformats.org/officeDocument/2006/relationships/image" Target="../media/image91.png"/><Relationship Id="rId4" Type="http://schemas.openxmlformats.org/officeDocument/2006/relationships/tags" Target="../tags/tag627.xml"/><Relationship Id="rId9" Type="http://schemas.openxmlformats.org/officeDocument/2006/relationships/tags" Target="../tags/tag632.xml"/><Relationship Id="rId14" Type="http://schemas.openxmlformats.org/officeDocument/2006/relationships/tags" Target="../tags/tag637.xml"/><Relationship Id="rId22" Type="http://schemas.openxmlformats.org/officeDocument/2006/relationships/image" Target="../media/image172.svg"/></Relationships>
</file>

<file path=ppt/slides/_rels/slide4.xml.rels><?xml version="1.0" encoding="UTF-8" standalone="yes"?>
<Relationships xmlns="http://schemas.openxmlformats.org/package/2006/relationships"><Relationship Id="rId8" Type="http://schemas.openxmlformats.org/officeDocument/2006/relationships/tags" Target="../tags/tag234.xml"/><Relationship Id="rId13" Type="http://schemas.openxmlformats.org/officeDocument/2006/relationships/tags" Target="../tags/tag239.xml"/><Relationship Id="rId18" Type="http://schemas.openxmlformats.org/officeDocument/2006/relationships/notesSlide" Target="../notesSlides/notesSlide4.xml"/><Relationship Id="rId26" Type="http://schemas.openxmlformats.org/officeDocument/2006/relationships/image" Target="../media/image15.svg"/><Relationship Id="rId3" Type="http://schemas.openxmlformats.org/officeDocument/2006/relationships/tags" Target="../tags/tag229.xml"/><Relationship Id="rId21" Type="http://schemas.openxmlformats.org/officeDocument/2006/relationships/image" Target="../media/image9.png"/><Relationship Id="rId7" Type="http://schemas.openxmlformats.org/officeDocument/2006/relationships/tags" Target="../tags/tag233.xml"/><Relationship Id="rId12" Type="http://schemas.openxmlformats.org/officeDocument/2006/relationships/tags" Target="../tags/tag238.xml"/><Relationship Id="rId17" Type="http://schemas.openxmlformats.org/officeDocument/2006/relationships/slideLayout" Target="../slideLayouts/slideLayout2.xml"/><Relationship Id="rId25" Type="http://schemas.openxmlformats.org/officeDocument/2006/relationships/image" Target="../media/image11.png"/><Relationship Id="rId2" Type="http://schemas.openxmlformats.org/officeDocument/2006/relationships/tags" Target="../tags/tag228.xml"/><Relationship Id="rId16" Type="http://schemas.openxmlformats.org/officeDocument/2006/relationships/tags" Target="../tags/tag242.xml"/><Relationship Id="rId20" Type="http://schemas.openxmlformats.org/officeDocument/2006/relationships/image" Target="../media/image8.jpeg"/><Relationship Id="rId1" Type="http://schemas.openxmlformats.org/officeDocument/2006/relationships/tags" Target="../tags/tag227.xml"/><Relationship Id="rId6" Type="http://schemas.openxmlformats.org/officeDocument/2006/relationships/tags" Target="../tags/tag232.xml"/><Relationship Id="rId11" Type="http://schemas.openxmlformats.org/officeDocument/2006/relationships/tags" Target="../tags/tag237.xml"/><Relationship Id="rId24" Type="http://schemas.openxmlformats.org/officeDocument/2006/relationships/image" Target="../media/image13.svg"/><Relationship Id="rId5" Type="http://schemas.openxmlformats.org/officeDocument/2006/relationships/tags" Target="../tags/tag231.xml"/><Relationship Id="rId15" Type="http://schemas.openxmlformats.org/officeDocument/2006/relationships/tags" Target="../tags/tag241.xml"/><Relationship Id="rId23" Type="http://schemas.openxmlformats.org/officeDocument/2006/relationships/image" Target="../media/image10.png"/><Relationship Id="rId28" Type="http://schemas.openxmlformats.org/officeDocument/2006/relationships/image" Target="../media/image17.svg"/><Relationship Id="rId10" Type="http://schemas.openxmlformats.org/officeDocument/2006/relationships/tags" Target="../tags/tag236.xml"/><Relationship Id="rId19" Type="http://schemas.openxmlformats.org/officeDocument/2006/relationships/image" Target="../media/image7.jpeg"/><Relationship Id="rId4" Type="http://schemas.openxmlformats.org/officeDocument/2006/relationships/tags" Target="../tags/tag230.xml"/><Relationship Id="rId9" Type="http://schemas.openxmlformats.org/officeDocument/2006/relationships/tags" Target="../tags/tag235.xml"/><Relationship Id="rId14" Type="http://schemas.openxmlformats.org/officeDocument/2006/relationships/tags" Target="../tags/tag240.xml"/><Relationship Id="rId22" Type="http://schemas.openxmlformats.org/officeDocument/2006/relationships/image" Target="../media/image11.sv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640.xml"/><Relationship Id="rId7" Type="http://schemas.openxmlformats.org/officeDocument/2006/relationships/tags" Target="../tags/tag644.xml"/><Relationship Id="rId2" Type="http://schemas.openxmlformats.org/officeDocument/2006/relationships/tags" Target="../tags/tag639.xml"/><Relationship Id="rId1" Type="http://schemas.openxmlformats.org/officeDocument/2006/relationships/tags" Target="../tags/tag638.xml"/><Relationship Id="rId6" Type="http://schemas.openxmlformats.org/officeDocument/2006/relationships/tags" Target="../tags/tag643.xml"/><Relationship Id="rId5" Type="http://schemas.openxmlformats.org/officeDocument/2006/relationships/tags" Target="../tags/tag642.xml"/><Relationship Id="rId10" Type="http://schemas.openxmlformats.org/officeDocument/2006/relationships/image" Target="../media/image41.jpeg"/><Relationship Id="rId4" Type="http://schemas.openxmlformats.org/officeDocument/2006/relationships/tags" Target="../tags/tag641.xml"/><Relationship Id="rId9"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tags" Target="../tags/tag647.xml"/><Relationship Id="rId2" Type="http://schemas.openxmlformats.org/officeDocument/2006/relationships/tags" Target="../tags/tag646.xml"/><Relationship Id="rId1" Type="http://schemas.openxmlformats.org/officeDocument/2006/relationships/tags" Target="../tags/tag645.xml"/><Relationship Id="rId6" Type="http://schemas.openxmlformats.org/officeDocument/2006/relationships/notesSlide" Target="../notesSlides/notesSlide29.xml"/><Relationship Id="rId5" Type="http://schemas.openxmlformats.org/officeDocument/2006/relationships/slideLayout" Target="../slideLayouts/slideLayout4.xml"/><Relationship Id="rId4" Type="http://schemas.openxmlformats.org/officeDocument/2006/relationships/tags" Target="../tags/tag648.xml"/></Relationships>
</file>

<file path=ppt/slides/_rels/slide42.xml.rels><?xml version="1.0" encoding="UTF-8" standalone="yes"?>
<Relationships xmlns="http://schemas.openxmlformats.org/package/2006/relationships"><Relationship Id="rId8" Type="http://schemas.openxmlformats.org/officeDocument/2006/relationships/tags" Target="../tags/tag656.xml"/><Relationship Id="rId13" Type="http://schemas.openxmlformats.org/officeDocument/2006/relationships/tags" Target="../tags/tag661.xml"/><Relationship Id="rId18" Type="http://schemas.openxmlformats.org/officeDocument/2006/relationships/image" Target="../media/image43.png"/><Relationship Id="rId26" Type="http://schemas.openxmlformats.org/officeDocument/2006/relationships/image" Target="../media/image96.jpeg"/><Relationship Id="rId3" Type="http://schemas.openxmlformats.org/officeDocument/2006/relationships/tags" Target="../tags/tag651.xml"/><Relationship Id="rId21" Type="http://schemas.openxmlformats.org/officeDocument/2006/relationships/image" Target="../media/image177.svg"/><Relationship Id="rId7" Type="http://schemas.openxmlformats.org/officeDocument/2006/relationships/tags" Target="../tags/tag655.xml"/><Relationship Id="rId12" Type="http://schemas.openxmlformats.org/officeDocument/2006/relationships/tags" Target="../tags/tag660.xml"/><Relationship Id="rId17" Type="http://schemas.openxmlformats.org/officeDocument/2006/relationships/notesSlide" Target="../notesSlides/notesSlide30.xml"/><Relationship Id="rId25" Type="http://schemas.openxmlformats.org/officeDocument/2006/relationships/image" Target="../media/image179.svg"/><Relationship Id="rId2" Type="http://schemas.openxmlformats.org/officeDocument/2006/relationships/tags" Target="../tags/tag650.xml"/><Relationship Id="rId16" Type="http://schemas.openxmlformats.org/officeDocument/2006/relationships/slideLayout" Target="../slideLayouts/slideLayout2.xml"/><Relationship Id="rId20" Type="http://schemas.openxmlformats.org/officeDocument/2006/relationships/image" Target="../media/image94.png"/><Relationship Id="rId1" Type="http://schemas.openxmlformats.org/officeDocument/2006/relationships/tags" Target="../tags/tag649.xml"/><Relationship Id="rId6" Type="http://schemas.openxmlformats.org/officeDocument/2006/relationships/tags" Target="../tags/tag654.xml"/><Relationship Id="rId11" Type="http://schemas.openxmlformats.org/officeDocument/2006/relationships/tags" Target="../tags/tag659.xml"/><Relationship Id="rId24" Type="http://schemas.openxmlformats.org/officeDocument/2006/relationships/image" Target="../media/image95.png"/><Relationship Id="rId5" Type="http://schemas.openxmlformats.org/officeDocument/2006/relationships/tags" Target="../tags/tag653.xml"/><Relationship Id="rId15" Type="http://schemas.openxmlformats.org/officeDocument/2006/relationships/tags" Target="../tags/tag663.xml"/><Relationship Id="rId23" Type="http://schemas.openxmlformats.org/officeDocument/2006/relationships/image" Target="../media/image36.svg"/><Relationship Id="rId28" Type="http://schemas.openxmlformats.org/officeDocument/2006/relationships/image" Target="../media/image181.svg"/><Relationship Id="rId10" Type="http://schemas.openxmlformats.org/officeDocument/2006/relationships/tags" Target="../tags/tag658.xml"/><Relationship Id="rId19" Type="http://schemas.openxmlformats.org/officeDocument/2006/relationships/image" Target="../media/image175.svg"/><Relationship Id="rId4" Type="http://schemas.openxmlformats.org/officeDocument/2006/relationships/tags" Target="../tags/tag652.xml"/><Relationship Id="rId9" Type="http://schemas.openxmlformats.org/officeDocument/2006/relationships/tags" Target="../tags/tag657.xml"/><Relationship Id="rId14" Type="http://schemas.openxmlformats.org/officeDocument/2006/relationships/tags" Target="../tags/tag662.xml"/><Relationship Id="rId22" Type="http://schemas.openxmlformats.org/officeDocument/2006/relationships/image" Target="../media/image44.png"/><Relationship Id="rId27" Type="http://schemas.openxmlformats.org/officeDocument/2006/relationships/image" Target="../media/image47.png"/></Relationships>
</file>

<file path=ppt/slides/_rels/slide43.xml.rels><?xml version="1.0" encoding="UTF-8" standalone="yes"?>
<Relationships xmlns="http://schemas.openxmlformats.org/package/2006/relationships"><Relationship Id="rId8" Type="http://schemas.openxmlformats.org/officeDocument/2006/relationships/tags" Target="../tags/tag671.xml"/><Relationship Id="rId13" Type="http://schemas.openxmlformats.org/officeDocument/2006/relationships/tags" Target="../tags/tag676.xml"/><Relationship Id="rId18" Type="http://schemas.openxmlformats.org/officeDocument/2006/relationships/tags" Target="../tags/tag681.xml"/><Relationship Id="rId26" Type="http://schemas.openxmlformats.org/officeDocument/2006/relationships/image" Target="../media/image98.png"/><Relationship Id="rId39" Type="http://schemas.openxmlformats.org/officeDocument/2006/relationships/image" Target="../media/image198.svg"/><Relationship Id="rId3" Type="http://schemas.openxmlformats.org/officeDocument/2006/relationships/tags" Target="../tags/tag666.xml"/><Relationship Id="rId21" Type="http://schemas.openxmlformats.org/officeDocument/2006/relationships/notesSlide" Target="../notesSlides/notesSlide31.xml"/><Relationship Id="rId34" Type="http://schemas.openxmlformats.org/officeDocument/2006/relationships/image" Target="../media/image102.png"/><Relationship Id="rId7" Type="http://schemas.openxmlformats.org/officeDocument/2006/relationships/tags" Target="../tags/tag670.xml"/><Relationship Id="rId12" Type="http://schemas.openxmlformats.org/officeDocument/2006/relationships/tags" Target="../tags/tag675.xml"/><Relationship Id="rId17" Type="http://schemas.openxmlformats.org/officeDocument/2006/relationships/tags" Target="../tags/tag680.xml"/><Relationship Id="rId25" Type="http://schemas.openxmlformats.org/officeDocument/2006/relationships/image" Target="../media/image184.svg"/><Relationship Id="rId33" Type="http://schemas.openxmlformats.org/officeDocument/2006/relationships/image" Target="../media/image192.svg"/><Relationship Id="rId38" Type="http://schemas.openxmlformats.org/officeDocument/2006/relationships/image" Target="../media/image104.png"/><Relationship Id="rId2" Type="http://schemas.openxmlformats.org/officeDocument/2006/relationships/tags" Target="../tags/tag665.xml"/><Relationship Id="rId16" Type="http://schemas.openxmlformats.org/officeDocument/2006/relationships/tags" Target="../tags/tag679.xml"/><Relationship Id="rId20" Type="http://schemas.openxmlformats.org/officeDocument/2006/relationships/slideLayout" Target="../slideLayouts/slideLayout2.xml"/><Relationship Id="rId29" Type="http://schemas.openxmlformats.org/officeDocument/2006/relationships/image" Target="../media/image188.svg"/><Relationship Id="rId41" Type="http://schemas.openxmlformats.org/officeDocument/2006/relationships/image" Target="../media/image200.svg"/><Relationship Id="rId1" Type="http://schemas.openxmlformats.org/officeDocument/2006/relationships/tags" Target="../tags/tag664.xml"/><Relationship Id="rId6" Type="http://schemas.openxmlformats.org/officeDocument/2006/relationships/tags" Target="../tags/tag669.xml"/><Relationship Id="rId11" Type="http://schemas.openxmlformats.org/officeDocument/2006/relationships/tags" Target="../tags/tag674.xml"/><Relationship Id="rId24" Type="http://schemas.openxmlformats.org/officeDocument/2006/relationships/image" Target="../media/image59.png"/><Relationship Id="rId32" Type="http://schemas.openxmlformats.org/officeDocument/2006/relationships/image" Target="../media/image101.png"/><Relationship Id="rId37" Type="http://schemas.openxmlformats.org/officeDocument/2006/relationships/image" Target="../media/image196.svg"/><Relationship Id="rId40" Type="http://schemas.openxmlformats.org/officeDocument/2006/relationships/image" Target="../media/image105.png"/><Relationship Id="rId5" Type="http://schemas.openxmlformats.org/officeDocument/2006/relationships/tags" Target="../tags/tag668.xml"/><Relationship Id="rId15" Type="http://schemas.openxmlformats.org/officeDocument/2006/relationships/tags" Target="../tags/tag678.xml"/><Relationship Id="rId23" Type="http://schemas.openxmlformats.org/officeDocument/2006/relationships/image" Target="../media/image183.svg"/><Relationship Id="rId28" Type="http://schemas.openxmlformats.org/officeDocument/2006/relationships/image" Target="../media/image99.png"/><Relationship Id="rId36" Type="http://schemas.openxmlformats.org/officeDocument/2006/relationships/image" Target="../media/image103.png"/><Relationship Id="rId10" Type="http://schemas.openxmlformats.org/officeDocument/2006/relationships/tags" Target="../tags/tag673.xml"/><Relationship Id="rId19" Type="http://schemas.openxmlformats.org/officeDocument/2006/relationships/tags" Target="../tags/tag682.xml"/><Relationship Id="rId31" Type="http://schemas.openxmlformats.org/officeDocument/2006/relationships/image" Target="../media/image190.svg"/><Relationship Id="rId4" Type="http://schemas.openxmlformats.org/officeDocument/2006/relationships/tags" Target="../tags/tag667.xml"/><Relationship Id="rId9" Type="http://schemas.openxmlformats.org/officeDocument/2006/relationships/tags" Target="../tags/tag672.xml"/><Relationship Id="rId14" Type="http://schemas.openxmlformats.org/officeDocument/2006/relationships/tags" Target="../tags/tag677.xml"/><Relationship Id="rId22" Type="http://schemas.openxmlformats.org/officeDocument/2006/relationships/image" Target="../media/image97.png"/><Relationship Id="rId27" Type="http://schemas.openxmlformats.org/officeDocument/2006/relationships/image" Target="../media/image186.svg"/><Relationship Id="rId30" Type="http://schemas.openxmlformats.org/officeDocument/2006/relationships/image" Target="../media/image100.png"/><Relationship Id="rId35" Type="http://schemas.openxmlformats.org/officeDocument/2006/relationships/image" Target="../media/image194.svg"/></Relationships>
</file>

<file path=ppt/slides/_rels/slide44.xml.rels><?xml version="1.0" encoding="UTF-8" standalone="yes"?>
<Relationships xmlns="http://schemas.openxmlformats.org/package/2006/relationships"><Relationship Id="rId8" Type="http://schemas.openxmlformats.org/officeDocument/2006/relationships/tags" Target="../tags/tag690.xml"/><Relationship Id="rId13" Type="http://schemas.openxmlformats.org/officeDocument/2006/relationships/tags" Target="../tags/tag695.xml"/><Relationship Id="rId18" Type="http://schemas.openxmlformats.org/officeDocument/2006/relationships/tags" Target="../tags/tag700.xml"/><Relationship Id="rId26" Type="http://schemas.openxmlformats.org/officeDocument/2006/relationships/image" Target="../media/image204.svg"/><Relationship Id="rId3" Type="http://schemas.openxmlformats.org/officeDocument/2006/relationships/tags" Target="../tags/tag685.xml"/><Relationship Id="rId21" Type="http://schemas.openxmlformats.org/officeDocument/2006/relationships/slideLayout" Target="../slideLayouts/slideLayout2.xml"/><Relationship Id="rId7" Type="http://schemas.openxmlformats.org/officeDocument/2006/relationships/tags" Target="../tags/tag689.xml"/><Relationship Id="rId12" Type="http://schemas.openxmlformats.org/officeDocument/2006/relationships/tags" Target="../tags/tag694.xml"/><Relationship Id="rId17" Type="http://schemas.openxmlformats.org/officeDocument/2006/relationships/tags" Target="../tags/tag699.xml"/><Relationship Id="rId25" Type="http://schemas.openxmlformats.org/officeDocument/2006/relationships/image" Target="../media/image107.png"/><Relationship Id="rId2" Type="http://schemas.openxmlformats.org/officeDocument/2006/relationships/tags" Target="../tags/tag684.xml"/><Relationship Id="rId16" Type="http://schemas.openxmlformats.org/officeDocument/2006/relationships/tags" Target="../tags/tag698.xml"/><Relationship Id="rId20" Type="http://schemas.openxmlformats.org/officeDocument/2006/relationships/tags" Target="../tags/tag702.xml"/><Relationship Id="rId29" Type="http://schemas.openxmlformats.org/officeDocument/2006/relationships/image" Target="../media/image108.png"/><Relationship Id="rId1" Type="http://schemas.openxmlformats.org/officeDocument/2006/relationships/tags" Target="../tags/tag683.xml"/><Relationship Id="rId6" Type="http://schemas.openxmlformats.org/officeDocument/2006/relationships/tags" Target="../tags/tag688.xml"/><Relationship Id="rId11" Type="http://schemas.openxmlformats.org/officeDocument/2006/relationships/tags" Target="../tags/tag693.xml"/><Relationship Id="rId24" Type="http://schemas.openxmlformats.org/officeDocument/2006/relationships/image" Target="../media/image202.svg"/><Relationship Id="rId5" Type="http://schemas.openxmlformats.org/officeDocument/2006/relationships/tags" Target="../tags/tag687.xml"/><Relationship Id="rId15" Type="http://schemas.openxmlformats.org/officeDocument/2006/relationships/tags" Target="../tags/tag697.xml"/><Relationship Id="rId23" Type="http://schemas.openxmlformats.org/officeDocument/2006/relationships/image" Target="../media/image106.png"/><Relationship Id="rId28" Type="http://schemas.openxmlformats.org/officeDocument/2006/relationships/image" Target="../media/image205.svg"/><Relationship Id="rId10" Type="http://schemas.openxmlformats.org/officeDocument/2006/relationships/tags" Target="../tags/tag692.xml"/><Relationship Id="rId19" Type="http://schemas.openxmlformats.org/officeDocument/2006/relationships/tags" Target="../tags/tag701.xml"/><Relationship Id="rId31" Type="http://schemas.openxmlformats.org/officeDocument/2006/relationships/image" Target="../media/image46.jpeg"/><Relationship Id="rId4" Type="http://schemas.openxmlformats.org/officeDocument/2006/relationships/tags" Target="../tags/tag686.xml"/><Relationship Id="rId9" Type="http://schemas.openxmlformats.org/officeDocument/2006/relationships/tags" Target="../tags/tag691.xml"/><Relationship Id="rId14" Type="http://schemas.openxmlformats.org/officeDocument/2006/relationships/tags" Target="../tags/tag696.xml"/><Relationship Id="rId22" Type="http://schemas.openxmlformats.org/officeDocument/2006/relationships/notesSlide" Target="../notesSlides/notesSlide32.xml"/><Relationship Id="rId27" Type="http://schemas.openxmlformats.org/officeDocument/2006/relationships/image" Target="../media/image60.png"/><Relationship Id="rId30" Type="http://schemas.openxmlformats.org/officeDocument/2006/relationships/image" Target="../media/image207.svg"/></Relationships>
</file>

<file path=ppt/slides/_rels/slide45.xml.rels><?xml version="1.0" encoding="UTF-8" standalone="yes"?>
<Relationships xmlns="http://schemas.openxmlformats.org/package/2006/relationships"><Relationship Id="rId8" Type="http://schemas.openxmlformats.org/officeDocument/2006/relationships/tags" Target="../tags/tag710.xml"/><Relationship Id="rId13" Type="http://schemas.openxmlformats.org/officeDocument/2006/relationships/tags" Target="../tags/tag715.xml"/><Relationship Id="rId18" Type="http://schemas.openxmlformats.org/officeDocument/2006/relationships/notesSlide" Target="../notesSlides/notesSlide33.xml"/><Relationship Id="rId3" Type="http://schemas.openxmlformats.org/officeDocument/2006/relationships/tags" Target="../tags/tag705.xml"/><Relationship Id="rId21" Type="http://schemas.openxmlformats.org/officeDocument/2006/relationships/image" Target="../media/image209.svg"/><Relationship Id="rId7" Type="http://schemas.openxmlformats.org/officeDocument/2006/relationships/tags" Target="../tags/tag709.xml"/><Relationship Id="rId12" Type="http://schemas.openxmlformats.org/officeDocument/2006/relationships/tags" Target="../tags/tag714.xml"/><Relationship Id="rId17" Type="http://schemas.openxmlformats.org/officeDocument/2006/relationships/slideLayout" Target="../slideLayouts/slideLayout2.xml"/><Relationship Id="rId2" Type="http://schemas.openxmlformats.org/officeDocument/2006/relationships/tags" Target="../tags/tag704.xml"/><Relationship Id="rId16" Type="http://schemas.openxmlformats.org/officeDocument/2006/relationships/tags" Target="../tags/tag718.xml"/><Relationship Id="rId20" Type="http://schemas.openxmlformats.org/officeDocument/2006/relationships/image" Target="../media/image109.png"/><Relationship Id="rId1" Type="http://schemas.openxmlformats.org/officeDocument/2006/relationships/tags" Target="../tags/tag703.xml"/><Relationship Id="rId6" Type="http://schemas.openxmlformats.org/officeDocument/2006/relationships/tags" Target="../tags/tag708.xml"/><Relationship Id="rId11" Type="http://schemas.openxmlformats.org/officeDocument/2006/relationships/tags" Target="../tags/tag713.xml"/><Relationship Id="rId5" Type="http://schemas.openxmlformats.org/officeDocument/2006/relationships/tags" Target="../tags/tag707.xml"/><Relationship Id="rId15" Type="http://schemas.openxmlformats.org/officeDocument/2006/relationships/tags" Target="../tags/tag717.xml"/><Relationship Id="rId10" Type="http://schemas.openxmlformats.org/officeDocument/2006/relationships/tags" Target="../tags/tag712.xml"/><Relationship Id="rId19" Type="http://schemas.openxmlformats.org/officeDocument/2006/relationships/image" Target="../media/image41.jpeg"/><Relationship Id="rId4" Type="http://schemas.openxmlformats.org/officeDocument/2006/relationships/tags" Target="../tags/tag706.xml"/><Relationship Id="rId9" Type="http://schemas.openxmlformats.org/officeDocument/2006/relationships/tags" Target="../tags/tag711.xml"/><Relationship Id="rId14" Type="http://schemas.openxmlformats.org/officeDocument/2006/relationships/tags" Target="../tags/tag716.xml"/></Relationships>
</file>

<file path=ppt/slides/_rels/slide46.xml.rels><?xml version="1.0" encoding="UTF-8" standalone="yes"?>
<Relationships xmlns="http://schemas.openxmlformats.org/package/2006/relationships"><Relationship Id="rId8" Type="http://schemas.openxmlformats.org/officeDocument/2006/relationships/tags" Target="../tags/tag726.xml"/><Relationship Id="rId13" Type="http://schemas.openxmlformats.org/officeDocument/2006/relationships/tags" Target="../tags/tag731.xml"/><Relationship Id="rId18" Type="http://schemas.openxmlformats.org/officeDocument/2006/relationships/tags" Target="../tags/tag736.xml"/><Relationship Id="rId26" Type="http://schemas.openxmlformats.org/officeDocument/2006/relationships/image" Target="../media/image158.svg"/><Relationship Id="rId3" Type="http://schemas.openxmlformats.org/officeDocument/2006/relationships/tags" Target="../tags/tag721.xml"/><Relationship Id="rId21" Type="http://schemas.openxmlformats.org/officeDocument/2006/relationships/notesSlide" Target="../notesSlides/notesSlide34.xml"/><Relationship Id="rId7" Type="http://schemas.openxmlformats.org/officeDocument/2006/relationships/tags" Target="../tags/tag725.xml"/><Relationship Id="rId12" Type="http://schemas.openxmlformats.org/officeDocument/2006/relationships/tags" Target="../tags/tag730.xml"/><Relationship Id="rId17" Type="http://schemas.openxmlformats.org/officeDocument/2006/relationships/tags" Target="../tags/tag735.xml"/><Relationship Id="rId25" Type="http://schemas.openxmlformats.org/officeDocument/2006/relationships/image" Target="../media/image87.png"/><Relationship Id="rId2" Type="http://schemas.openxmlformats.org/officeDocument/2006/relationships/tags" Target="../tags/tag720.xml"/><Relationship Id="rId16" Type="http://schemas.openxmlformats.org/officeDocument/2006/relationships/tags" Target="../tags/tag734.xml"/><Relationship Id="rId20" Type="http://schemas.openxmlformats.org/officeDocument/2006/relationships/slideLayout" Target="../slideLayouts/slideLayout2.xml"/><Relationship Id="rId29" Type="http://schemas.openxmlformats.org/officeDocument/2006/relationships/image" Target="../media/image111.png"/><Relationship Id="rId1" Type="http://schemas.openxmlformats.org/officeDocument/2006/relationships/tags" Target="../tags/tag719.xml"/><Relationship Id="rId6" Type="http://schemas.openxmlformats.org/officeDocument/2006/relationships/tags" Target="../tags/tag724.xml"/><Relationship Id="rId11" Type="http://schemas.openxmlformats.org/officeDocument/2006/relationships/tags" Target="../tags/tag729.xml"/><Relationship Id="rId24" Type="http://schemas.openxmlformats.org/officeDocument/2006/relationships/image" Target="../media/image211.svg"/><Relationship Id="rId5" Type="http://schemas.openxmlformats.org/officeDocument/2006/relationships/tags" Target="../tags/tag723.xml"/><Relationship Id="rId15" Type="http://schemas.openxmlformats.org/officeDocument/2006/relationships/tags" Target="../tags/tag733.xml"/><Relationship Id="rId23" Type="http://schemas.openxmlformats.org/officeDocument/2006/relationships/image" Target="../media/image110.png"/><Relationship Id="rId28" Type="http://schemas.openxmlformats.org/officeDocument/2006/relationships/image" Target="../media/image212.svg"/><Relationship Id="rId10" Type="http://schemas.openxmlformats.org/officeDocument/2006/relationships/tags" Target="../tags/tag728.xml"/><Relationship Id="rId19" Type="http://schemas.openxmlformats.org/officeDocument/2006/relationships/tags" Target="../tags/tag737.xml"/><Relationship Id="rId4" Type="http://schemas.openxmlformats.org/officeDocument/2006/relationships/tags" Target="../tags/tag722.xml"/><Relationship Id="rId9" Type="http://schemas.openxmlformats.org/officeDocument/2006/relationships/tags" Target="../tags/tag727.xml"/><Relationship Id="rId14" Type="http://schemas.openxmlformats.org/officeDocument/2006/relationships/tags" Target="../tags/tag732.xml"/><Relationship Id="rId22" Type="http://schemas.openxmlformats.org/officeDocument/2006/relationships/image" Target="../media/image8.jpeg"/><Relationship Id="rId27" Type="http://schemas.openxmlformats.org/officeDocument/2006/relationships/image" Target="../media/image58.png"/><Relationship Id="rId30" Type="http://schemas.openxmlformats.org/officeDocument/2006/relationships/image" Target="../media/image214.svg"/></Relationships>
</file>

<file path=ppt/slides/_rels/slide47.xml.rels><?xml version="1.0" encoding="UTF-8" standalone="yes"?>
<Relationships xmlns="http://schemas.openxmlformats.org/package/2006/relationships"><Relationship Id="rId8" Type="http://schemas.openxmlformats.org/officeDocument/2006/relationships/tags" Target="../tags/tag745.xml"/><Relationship Id="rId13" Type="http://schemas.openxmlformats.org/officeDocument/2006/relationships/tags" Target="../tags/tag750.xml"/><Relationship Id="rId18" Type="http://schemas.openxmlformats.org/officeDocument/2006/relationships/notesSlide" Target="../notesSlides/notesSlide35.xml"/><Relationship Id="rId26" Type="http://schemas.openxmlformats.org/officeDocument/2006/relationships/image" Target="../media/image220.svg"/><Relationship Id="rId3" Type="http://schemas.openxmlformats.org/officeDocument/2006/relationships/tags" Target="../tags/tag740.xml"/><Relationship Id="rId21" Type="http://schemas.openxmlformats.org/officeDocument/2006/relationships/image" Target="../media/image113.png"/><Relationship Id="rId7" Type="http://schemas.openxmlformats.org/officeDocument/2006/relationships/tags" Target="../tags/tag744.xml"/><Relationship Id="rId12" Type="http://schemas.openxmlformats.org/officeDocument/2006/relationships/tags" Target="../tags/tag749.xml"/><Relationship Id="rId17" Type="http://schemas.openxmlformats.org/officeDocument/2006/relationships/slideLayout" Target="../slideLayouts/slideLayout7.xml"/><Relationship Id="rId25" Type="http://schemas.openxmlformats.org/officeDocument/2006/relationships/image" Target="../media/image93.png"/><Relationship Id="rId2" Type="http://schemas.openxmlformats.org/officeDocument/2006/relationships/tags" Target="../tags/tag739.xml"/><Relationship Id="rId16" Type="http://schemas.openxmlformats.org/officeDocument/2006/relationships/tags" Target="../tags/tag753.xml"/><Relationship Id="rId20" Type="http://schemas.openxmlformats.org/officeDocument/2006/relationships/image" Target="../media/image216.svg"/><Relationship Id="rId1" Type="http://schemas.openxmlformats.org/officeDocument/2006/relationships/tags" Target="../tags/tag738.xml"/><Relationship Id="rId6" Type="http://schemas.openxmlformats.org/officeDocument/2006/relationships/tags" Target="../tags/tag743.xml"/><Relationship Id="rId11" Type="http://schemas.openxmlformats.org/officeDocument/2006/relationships/tags" Target="../tags/tag748.xml"/><Relationship Id="rId24" Type="http://schemas.openxmlformats.org/officeDocument/2006/relationships/image" Target="../media/image219.svg"/><Relationship Id="rId5" Type="http://schemas.openxmlformats.org/officeDocument/2006/relationships/tags" Target="../tags/tag742.xml"/><Relationship Id="rId15" Type="http://schemas.openxmlformats.org/officeDocument/2006/relationships/tags" Target="../tags/tag752.xml"/><Relationship Id="rId23" Type="http://schemas.openxmlformats.org/officeDocument/2006/relationships/image" Target="../media/image55.png"/><Relationship Id="rId10" Type="http://schemas.openxmlformats.org/officeDocument/2006/relationships/tags" Target="../tags/tag747.xml"/><Relationship Id="rId19" Type="http://schemas.openxmlformats.org/officeDocument/2006/relationships/image" Target="../media/image112.png"/><Relationship Id="rId4" Type="http://schemas.openxmlformats.org/officeDocument/2006/relationships/tags" Target="../tags/tag741.xml"/><Relationship Id="rId9" Type="http://schemas.openxmlformats.org/officeDocument/2006/relationships/tags" Target="../tags/tag746.xml"/><Relationship Id="rId14" Type="http://schemas.openxmlformats.org/officeDocument/2006/relationships/tags" Target="../tags/tag751.xml"/><Relationship Id="rId22" Type="http://schemas.openxmlformats.org/officeDocument/2006/relationships/image" Target="../media/image218.svg"/></Relationships>
</file>

<file path=ppt/slides/_rels/slide48.xml.rels><?xml version="1.0" encoding="UTF-8" standalone="yes"?>
<Relationships xmlns="http://schemas.openxmlformats.org/package/2006/relationships"><Relationship Id="rId8" Type="http://schemas.openxmlformats.org/officeDocument/2006/relationships/tags" Target="../tags/tag761.xml"/><Relationship Id="rId13" Type="http://schemas.openxmlformats.org/officeDocument/2006/relationships/tags" Target="../tags/tag766.xml"/><Relationship Id="rId18" Type="http://schemas.openxmlformats.org/officeDocument/2006/relationships/image" Target="../media/image57.png"/><Relationship Id="rId3" Type="http://schemas.openxmlformats.org/officeDocument/2006/relationships/tags" Target="../tags/tag756.xml"/><Relationship Id="rId7" Type="http://schemas.openxmlformats.org/officeDocument/2006/relationships/tags" Target="../tags/tag760.xml"/><Relationship Id="rId12" Type="http://schemas.openxmlformats.org/officeDocument/2006/relationships/tags" Target="../tags/tag765.xml"/><Relationship Id="rId17" Type="http://schemas.openxmlformats.org/officeDocument/2006/relationships/image" Target="../media/image221.svg"/><Relationship Id="rId2" Type="http://schemas.openxmlformats.org/officeDocument/2006/relationships/tags" Target="../tags/tag755.xml"/><Relationship Id="rId16" Type="http://schemas.openxmlformats.org/officeDocument/2006/relationships/image" Target="../media/image55.png"/><Relationship Id="rId20" Type="http://schemas.openxmlformats.org/officeDocument/2006/relationships/image" Target="../media/image41.jpeg"/><Relationship Id="rId1" Type="http://schemas.openxmlformats.org/officeDocument/2006/relationships/tags" Target="../tags/tag754.xml"/><Relationship Id="rId6" Type="http://schemas.openxmlformats.org/officeDocument/2006/relationships/tags" Target="../tags/tag759.xml"/><Relationship Id="rId11" Type="http://schemas.openxmlformats.org/officeDocument/2006/relationships/tags" Target="../tags/tag764.xml"/><Relationship Id="rId5" Type="http://schemas.openxmlformats.org/officeDocument/2006/relationships/tags" Target="../tags/tag758.xml"/><Relationship Id="rId15" Type="http://schemas.openxmlformats.org/officeDocument/2006/relationships/notesSlide" Target="../notesSlides/notesSlide36.xml"/><Relationship Id="rId10" Type="http://schemas.openxmlformats.org/officeDocument/2006/relationships/tags" Target="../tags/tag763.xml"/><Relationship Id="rId19" Type="http://schemas.openxmlformats.org/officeDocument/2006/relationships/image" Target="../media/image222.svg"/><Relationship Id="rId4" Type="http://schemas.openxmlformats.org/officeDocument/2006/relationships/tags" Target="../tags/tag757.xml"/><Relationship Id="rId9" Type="http://schemas.openxmlformats.org/officeDocument/2006/relationships/tags" Target="../tags/tag762.xml"/><Relationship Id="rId14"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tags" Target="../tags/tag774.xml"/><Relationship Id="rId13" Type="http://schemas.openxmlformats.org/officeDocument/2006/relationships/tags" Target="../tags/tag779.xml"/><Relationship Id="rId18" Type="http://schemas.openxmlformats.org/officeDocument/2006/relationships/tags" Target="../tags/tag784.xml"/><Relationship Id="rId26" Type="http://schemas.openxmlformats.org/officeDocument/2006/relationships/image" Target="../media/image114.png"/><Relationship Id="rId3" Type="http://schemas.openxmlformats.org/officeDocument/2006/relationships/tags" Target="../tags/tag769.xml"/><Relationship Id="rId21" Type="http://schemas.openxmlformats.org/officeDocument/2006/relationships/notesSlide" Target="../notesSlides/notesSlide37.xml"/><Relationship Id="rId34" Type="http://schemas.openxmlformats.org/officeDocument/2006/relationships/image" Target="../media/image76.jpeg"/><Relationship Id="rId7" Type="http://schemas.openxmlformats.org/officeDocument/2006/relationships/tags" Target="../tags/tag773.xml"/><Relationship Id="rId12" Type="http://schemas.openxmlformats.org/officeDocument/2006/relationships/tags" Target="../tags/tag778.xml"/><Relationship Id="rId17" Type="http://schemas.openxmlformats.org/officeDocument/2006/relationships/tags" Target="../tags/tag783.xml"/><Relationship Id="rId25" Type="http://schemas.openxmlformats.org/officeDocument/2006/relationships/image" Target="../media/image224.svg"/><Relationship Id="rId33" Type="http://schemas.openxmlformats.org/officeDocument/2006/relationships/image" Target="../media/image230.svg"/><Relationship Id="rId2" Type="http://schemas.openxmlformats.org/officeDocument/2006/relationships/tags" Target="../tags/tag768.xml"/><Relationship Id="rId16" Type="http://schemas.openxmlformats.org/officeDocument/2006/relationships/tags" Target="../tags/tag782.xml"/><Relationship Id="rId20" Type="http://schemas.openxmlformats.org/officeDocument/2006/relationships/slideLayout" Target="../slideLayouts/slideLayout2.xml"/><Relationship Id="rId29" Type="http://schemas.openxmlformats.org/officeDocument/2006/relationships/image" Target="../media/image228.svg"/><Relationship Id="rId1" Type="http://schemas.openxmlformats.org/officeDocument/2006/relationships/tags" Target="../tags/tag767.xml"/><Relationship Id="rId6" Type="http://schemas.openxmlformats.org/officeDocument/2006/relationships/tags" Target="../tags/tag772.xml"/><Relationship Id="rId11" Type="http://schemas.openxmlformats.org/officeDocument/2006/relationships/tags" Target="../tags/tag777.xml"/><Relationship Id="rId24" Type="http://schemas.openxmlformats.org/officeDocument/2006/relationships/image" Target="../media/image58.png"/><Relationship Id="rId32" Type="http://schemas.openxmlformats.org/officeDocument/2006/relationships/image" Target="../media/image77.png"/><Relationship Id="rId5" Type="http://schemas.openxmlformats.org/officeDocument/2006/relationships/tags" Target="../tags/tag771.xml"/><Relationship Id="rId15" Type="http://schemas.openxmlformats.org/officeDocument/2006/relationships/tags" Target="../tags/tag781.xml"/><Relationship Id="rId23" Type="http://schemas.openxmlformats.org/officeDocument/2006/relationships/image" Target="../media/image223.svg"/><Relationship Id="rId28" Type="http://schemas.openxmlformats.org/officeDocument/2006/relationships/image" Target="../media/image115.png"/><Relationship Id="rId10" Type="http://schemas.openxmlformats.org/officeDocument/2006/relationships/tags" Target="../tags/tag776.xml"/><Relationship Id="rId19" Type="http://schemas.openxmlformats.org/officeDocument/2006/relationships/tags" Target="../tags/tag785.xml"/><Relationship Id="rId31" Type="http://schemas.openxmlformats.org/officeDocument/2006/relationships/image" Target="../media/image229.svg"/><Relationship Id="rId4" Type="http://schemas.openxmlformats.org/officeDocument/2006/relationships/tags" Target="../tags/tag770.xml"/><Relationship Id="rId9" Type="http://schemas.openxmlformats.org/officeDocument/2006/relationships/tags" Target="../tags/tag775.xml"/><Relationship Id="rId14" Type="http://schemas.openxmlformats.org/officeDocument/2006/relationships/tags" Target="../tags/tag780.xml"/><Relationship Id="rId22" Type="http://schemas.openxmlformats.org/officeDocument/2006/relationships/image" Target="../media/image29.png"/><Relationship Id="rId27" Type="http://schemas.openxmlformats.org/officeDocument/2006/relationships/image" Target="../media/image226.svg"/><Relationship Id="rId30"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4.xml"/><Relationship Id="rId1" Type="http://schemas.openxmlformats.org/officeDocument/2006/relationships/tags" Target="../tags/tag243.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87.xml"/><Relationship Id="rId1" Type="http://schemas.openxmlformats.org/officeDocument/2006/relationships/tags" Target="../tags/tag786.xml"/><Relationship Id="rId4" Type="http://schemas.openxmlformats.org/officeDocument/2006/relationships/notesSlide" Target="../notesSlides/notesSlide3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6.xml"/><Relationship Id="rId1" Type="http://schemas.openxmlformats.org/officeDocument/2006/relationships/tags" Target="../tags/tag24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8.xml"/><Relationship Id="rId1" Type="http://schemas.openxmlformats.org/officeDocument/2006/relationships/tags" Target="../tags/tag24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0.xml"/><Relationship Id="rId1" Type="http://schemas.openxmlformats.org/officeDocument/2006/relationships/tags" Target="../tags/tag24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2.xml"/><Relationship Id="rId1" Type="http://schemas.openxmlformats.org/officeDocument/2006/relationships/tags" Target="../tags/tag25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p:cNvSpPr>
            <a:spLocks noGrp="1"/>
          </p:cNvSpPr>
          <p:nvPr>
            <p:ph type="ctrTitle"/>
            <p:custDataLst>
              <p:tags r:id="rId2"/>
            </p:custDataLst>
          </p:nvPr>
        </p:nvSpPr>
        <p:spPr>
          <a:xfrm>
            <a:off x="198120" y="1496695"/>
            <a:ext cx="8505825" cy="2367915"/>
          </a:xfrm>
        </p:spPr>
        <p:txBody>
          <a:bodyPr>
            <a:normAutofit/>
          </a:bodyPr>
          <a:lstStyle/>
          <a:p>
            <a:pPr marL="0" indent="0" algn="ctr">
              <a:lnSpc>
                <a:spcPct val="100000"/>
              </a:lnSpc>
              <a:spcBef>
                <a:spcPts val="0"/>
              </a:spcBef>
              <a:spcAft>
                <a:spcPts val="0"/>
              </a:spcAft>
              <a:buSzPct val="100000"/>
            </a:pPr>
            <a:r>
              <a:rPr lang="zh-CN" altLang="en-US" dirty="0">
                <a:sym typeface="+mn-ea"/>
              </a:rPr>
              <a:t>安全生产“六化”建设指导手册</a:t>
            </a:r>
            <a:endParaRPr lang="zh-CN" altLang="en-US" sz="6600" dirty="0"/>
          </a:p>
        </p:txBody>
      </p:sp>
      <p:sp>
        <p:nvSpPr>
          <p:cNvPr id="13" name="文本框 12"/>
          <p:cNvSpPr txBox="1"/>
          <p:nvPr/>
        </p:nvSpPr>
        <p:spPr>
          <a:xfrm>
            <a:off x="198120" y="1496695"/>
            <a:ext cx="8288655" cy="337185"/>
          </a:xfrm>
          <a:prstGeom prst="rect">
            <a:avLst/>
          </a:prstGeom>
        </p:spPr>
        <p:txBody>
          <a:bodyPr wrap="square">
            <a:spAutoFit/>
          </a:bodyPr>
          <a:lstStyle/>
          <a:p>
            <a:pPr marL="0" indent="304800" algn="just"/>
            <a:r>
              <a:rPr lang="zh-CN" altLang="en-US" sz="1600" b="1" i="0">
                <a:solidFill>
                  <a:schemeClr val="bg1"/>
                </a:solidFill>
                <a:latin typeface="宋体" panose="02010600030101010101" pitchFamily="2" charset="-122"/>
                <a:ea typeface="宋体" panose="02010600030101010101" pitchFamily="2" charset="-122"/>
              </a:rPr>
              <a:t>根据江苏省安委会印发</a:t>
            </a:r>
            <a:r>
              <a:rPr lang="en-US" altLang="zh-CN" sz="1600" b="1" i="0">
                <a:solidFill>
                  <a:schemeClr val="bg1"/>
                </a:solidFill>
                <a:latin typeface="宋体" panose="02010600030101010101" pitchFamily="2" charset="-122"/>
                <a:ea typeface="宋体" panose="02010600030101010101" pitchFamily="2" charset="-122"/>
              </a:rPr>
              <a:t>《</a:t>
            </a:r>
            <a:r>
              <a:rPr lang="zh-CN" altLang="en-US" sz="1600" b="1" i="0">
                <a:solidFill>
                  <a:schemeClr val="bg1"/>
                </a:solidFill>
                <a:latin typeface="宋体" panose="02010600030101010101" pitchFamily="2" charset="-122"/>
                <a:ea typeface="宋体" panose="02010600030101010101" pitchFamily="2" charset="-122"/>
              </a:rPr>
              <a:t>关于推进安全生产“六化”建设的实施方案（试行）</a:t>
            </a:r>
            <a:r>
              <a:rPr lang="en-US" altLang="zh-CN" sz="1600" b="1" i="0">
                <a:solidFill>
                  <a:schemeClr val="bg1"/>
                </a:solidFill>
                <a:latin typeface="宋体" panose="02010600030101010101" pitchFamily="2" charset="-122"/>
                <a:ea typeface="宋体" panose="02010600030101010101" pitchFamily="2" charset="-122"/>
              </a:rPr>
              <a:t>》</a:t>
            </a:r>
            <a:r>
              <a:rPr lang="zh-CN" altLang="en-US" sz="1600" b="1" i="0">
                <a:solidFill>
                  <a:schemeClr val="bg1"/>
                </a:solidFill>
                <a:latin typeface="宋体" panose="02010600030101010101" pitchFamily="2" charset="-122"/>
                <a:ea typeface="宋体" panose="02010600030101010101" pitchFamily="2" charset="-122"/>
              </a:rPr>
              <a:t>编制</a:t>
            </a:r>
          </a:p>
        </p:txBody>
      </p:sp>
      <p:sp>
        <p:nvSpPr>
          <p:cNvPr id="14" name="文本框 13"/>
          <p:cNvSpPr txBox="1"/>
          <p:nvPr/>
        </p:nvSpPr>
        <p:spPr>
          <a:xfrm>
            <a:off x="5012690" y="5750560"/>
            <a:ext cx="5223510" cy="337185"/>
          </a:xfrm>
          <a:prstGeom prst="rect">
            <a:avLst/>
          </a:prstGeom>
        </p:spPr>
        <p:txBody>
          <a:bodyPr wrap="square">
            <a:spAutoFit/>
          </a:bodyPr>
          <a:lstStyle/>
          <a:p>
            <a:pPr marL="0" indent="304800" algn="just"/>
            <a:r>
              <a:rPr lang="zh-CN" altLang="en-US" sz="1600" b="1" i="0" kern="1200">
                <a:solidFill>
                  <a:schemeClr val="tx2">
                    <a:lumMod val="50000"/>
                    <a:lumOff val="50000"/>
                  </a:schemeClr>
                </a:solidFill>
                <a:latin typeface="+mj-ea"/>
                <a:ea typeface="+mj-ea"/>
                <a:cs typeface="+mj-ea"/>
              </a:rPr>
              <a:t>网格化、专业化、数字化、全员化、实体化、手册化</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06"/>
          <p:cNvPicPr>
            <a:picLocks noChangeAspect="1"/>
          </p:cNvPicPr>
          <p:nvPr/>
        </p:nvPicPr>
        <p:blipFill>
          <a:blip r:embed="rId4"/>
          <a:stretch>
            <a:fillRect/>
          </a:stretch>
        </p:blipFill>
        <p:spPr>
          <a:xfrm>
            <a:off x="0" y="0"/>
            <a:ext cx="12192000" cy="6858000"/>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07"/>
          <p:cNvPicPr>
            <a:picLocks noChangeAspect="1"/>
          </p:cNvPicPr>
          <p:nvPr/>
        </p:nvPicPr>
        <p:blipFill>
          <a:blip r:embed="rId4"/>
          <a:stretch>
            <a:fillRect/>
          </a:stretch>
        </p:blipFill>
        <p:spPr>
          <a:xfrm>
            <a:off x="0" y="0"/>
            <a:ext cx="12192000" cy="6858000"/>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08"/>
          <p:cNvPicPr>
            <a:picLocks noChangeAspect="1"/>
          </p:cNvPicPr>
          <p:nvPr/>
        </p:nvPicPr>
        <p:blipFill>
          <a:blip r:embed="rId4"/>
          <a:stretch>
            <a:fillRect/>
          </a:stretch>
        </p:blipFill>
        <p:spPr>
          <a:xfrm>
            <a:off x="0" y="0"/>
            <a:ext cx="12192000" cy="6858000"/>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09"/>
          <p:cNvPicPr>
            <a:picLocks noChangeAspect="1"/>
          </p:cNvPicPr>
          <p:nvPr/>
        </p:nvPicPr>
        <p:blipFill>
          <a:blip r:embed="rId4"/>
          <a:stretch>
            <a:fillRect/>
          </a:stretch>
        </p:blipFill>
        <p:spPr>
          <a:xfrm>
            <a:off x="0" y="0"/>
            <a:ext cx="12192000" cy="6858000"/>
          </a:xfrm>
          <a:prstGeom prst="rect">
            <a:avLst/>
          </a:prstGeom>
        </p:spPr>
      </p:pic>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10"/>
          <p:cNvPicPr>
            <a:picLocks noChangeAspect="1"/>
          </p:cNvPicPr>
          <p:nvPr/>
        </p:nvPicPr>
        <p:blipFill>
          <a:blip r:embed="rId4"/>
          <a:stretch>
            <a:fillRect/>
          </a:stretch>
        </p:blipFill>
        <p:spPr>
          <a:xfrm>
            <a:off x="0" y="0"/>
            <a:ext cx="12192000" cy="6858000"/>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11"/>
          <p:cNvPicPr>
            <a:picLocks noChangeAspect="1"/>
          </p:cNvPicPr>
          <p:nvPr/>
        </p:nvPicPr>
        <p:blipFill>
          <a:blip r:embed="rId4"/>
          <a:stretch>
            <a:fillRect/>
          </a:stretch>
        </p:blipFill>
        <p:spPr>
          <a:xfrm>
            <a:off x="0" y="0"/>
            <a:ext cx="12192000" cy="6858000"/>
          </a:xfrm>
          <a:prstGeom prst="rect">
            <a:avLst/>
          </a:prstGeom>
        </p:spPr>
      </p:pic>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6148705" y="1431925"/>
            <a:ext cx="5492750" cy="4219575"/>
          </a:xfrm>
          <a:prstGeom prst="rect">
            <a:avLst/>
          </a:prstGeom>
        </p:spPr>
      </p:pic>
      <p:pic>
        <p:nvPicPr>
          <p:cNvPr id="5" name="图片 4"/>
          <p:cNvPicPr>
            <a:picLocks noChangeAspect="1"/>
          </p:cNvPicPr>
          <p:nvPr/>
        </p:nvPicPr>
        <p:blipFill>
          <a:blip r:embed="rId5"/>
          <a:stretch>
            <a:fillRect/>
          </a:stretch>
        </p:blipFill>
        <p:spPr>
          <a:xfrm>
            <a:off x="813435" y="1431925"/>
            <a:ext cx="4741545" cy="4220210"/>
          </a:xfrm>
          <a:prstGeom prst="rect">
            <a:avLst/>
          </a:prstGeom>
        </p:spPr>
      </p:pic>
      <p:sp>
        <p:nvSpPr>
          <p:cNvPr id="6" name="标题 5"/>
          <p:cNvSpPr>
            <a:spLocks noGrp="1"/>
          </p:cNvSpPr>
          <p:nvPr>
            <p:ph type="title"/>
            <p:custDataLst>
              <p:tags r:id="rId2"/>
            </p:custDataLst>
          </p:nvPr>
        </p:nvSpPr>
        <p:spPr>
          <a:xfrm>
            <a:off x="912495" y="360000"/>
            <a:ext cx="10800000" cy="720000"/>
          </a:xfrm>
        </p:spPr>
        <p:txBody>
          <a:bodyPr vert="horz" wrap="square" lIns="0" tIns="0" rIns="0" bIns="0" rtlCol="0" anchor="b">
            <a:normAutofit/>
          </a:bodyPr>
          <a:lstStyle/>
          <a:p>
            <a:pPr lvl="0" algn="l">
              <a:buClrTx/>
              <a:buSzTx/>
              <a:buFontTx/>
            </a:pPr>
            <a:r>
              <a:rPr lang="zh-CN" altLang="en-US" dirty="0">
                <a:sym typeface="+mn-ea"/>
              </a:rPr>
              <a:t>公众号：每日安全分享</a:t>
            </a:r>
            <a:r>
              <a:rPr lang="en-US" altLang="zh-CN" dirty="0">
                <a:sym typeface="+mn-ea"/>
              </a:rPr>
              <a:t>  </a:t>
            </a:r>
            <a:r>
              <a:rPr lang="zh-CN" altLang="en-US" dirty="0">
                <a:sym typeface="+mn-ea"/>
              </a:rPr>
              <a:t>下载以下模板资料</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p:cNvSpPr>
            <a:spLocks noGrp="1"/>
          </p:cNvSpPr>
          <p:nvPr>
            <p:ph type="title"/>
            <p:custDataLst>
              <p:tags r:id="rId2"/>
            </p:custDataLst>
          </p:nvPr>
        </p:nvSpPr>
        <p:spPr/>
        <p:txBody>
          <a:bodyPr/>
          <a:lstStyle/>
          <a:p>
            <a:r>
              <a:rPr lang="zh-CN" altLang="en-US"/>
              <a:t>网格化</a:t>
            </a:r>
          </a:p>
        </p:txBody>
      </p:sp>
      <p:sp>
        <p:nvSpPr>
          <p:cNvPr id="9" name="副标题"/>
          <p:cNvSpPr>
            <a:spLocks noGrp="1"/>
          </p:cNvSpPr>
          <p:nvPr>
            <p:ph type="body" idx="1"/>
            <p:custDataLst>
              <p:tags r:id="rId3"/>
            </p:custDataLst>
          </p:nvPr>
        </p:nvSpPr>
        <p:spPr/>
        <p:txBody>
          <a:bodyPr/>
          <a:lstStyle/>
          <a:p>
            <a:r>
              <a:rPr lang="zh-CN" altLang="en-US"/>
              <a:t>织密全域覆盖的安全监管责任网</a:t>
            </a:r>
          </a:p>
        </p:txBody>
      </p:sp>
      <p:sp>
        <p:nvSpPr>
          <p:cNvPr id="10" name="节编号"/>
          <p:cNvSpPr>
            <a:spLocks noGrp="1"/>
          </p:cNvSpPr>
          <p:nvPr>
            <p:custDataLst>
              <p:tags r:id="rId4"/>
            </p:custDataLst>
          </p:nvPr>
        </p:nvSpPr>
        <p:spPr>
          <a:xfrm>
            <a:off x="1475105" y="1896110"/>
            <a:ext cx="3010535" cy="859790"/>
          </a:xfrm>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0" tIns="0" rIns="0" bIns="0" numCol="1" spcCol="0" rtlCol="0" fromWordArt="0" anchor="ctr" anchorCtr="0" compatLnSpc="1">
            <a:normAutofit/>
          </a:bodyPr>
          <a:lstStyle>
            <a:lvl1pPr marL="0" marR="0" lvl="0" indent="-228600" algn="ctr" defTabSz="914400" rtl="0" eaLnBrk="1" fontAlgn="auto" latinLnBrk="0" hangingPunct="1">
              <a:lnSpc>
                <a:spcPct val="100000"/>
              </a:lnSpc>
              <a:spcBef>
                <a:spcPts val="1000"/>
              </a:spcBef>
              <a:buClrTx/>
              <a:buSzTx/>
              <a:buFontTx/>
              <a:buNone/>
              <a:defRPr lang="zh-CN" altLang="en-US" sz="3600" b="1" kern="1200">
                <a:solidFill>
                  <a:srgbClr val="FFFFFF"/>
                </a:solidFill>
                <a:latin typeface="+mn-ea"/>
                <a:ea typeface="+mn-ea"/>
                <a:cs typeface="汉仪中黑简" panose="02010600000101010101"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ea"/>
                <a:ea typeface="+mn-ea"/>
                <a:cs typeface="汉仪中黑简" panose="02010600000101010101"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ea"/>
                <a:ea typeface="+mn-ea"/>
                <a:cs typeface="汉仪中黑简" panose="02010600000101010101" charset="-122"/>
                <a:sym typeface="汉仪中黑简" panose="02010600000101010101" charset="-122"/>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ea"/>
                <a:ea typeface="+mn-ea"/>
                <a:cs typeface="汉仪中黑简" panose="02010600000101010101" charset="-122"/>
                <a:sym typeface="汉仪中黑简" panose="02010600000101010101" charset="-122"/>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ea"/>
                <a:ea typeface="+mn-ea"/>
                <a:cs typeface="汉仪中黑简" panose="02010600000101010101" charset="-122"/>
                <a:sym typeface="汉仪中黑简" panose="02010600000101010101"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a:solidFill>
                  <a:schemeClr val="bg1"/>
                </a:solidFill>
              </a:rPr>
              <a:t>PATR 2</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079500"/>
            <a:ext cx="10668000" cy="38100"/>
          </a:xfrm>
          <a:prstGeom prst="roundRect">
            <a:avLst>
              <a:gd name="adj" fmla="val 0"/>
            </a:avLst>
          </a:prstGeom>
          <a:solidFill>
            <a:schemeClr val="accent1">
              <a:alpha val="100000"/>
            </a:schemeClr>
          </a:solidFill>
          <a:ln w="25400" cap="flat" cmpd="sng">
            <a:noFill/>
            <a:prstDash val="solid"/>
            <a:round/>
          </a:ln>
        </p:spPr>
        <p:txBody>
          <a:bodyPr vert="horz" wrap="square" lIns="63500" tIns="63500" rIns="63500" bIns="63500" rtlCol="0" anchor="ctr"/>
          <a:lstStyle/>
          <a:p>
            <a:pPr algn="ctr">
              <a:defRPr/>
            </a:pPr>
            <a:endParaRPr>
              <a:solidFill>
                <a:schemeClr val="tx1"/>
              </a:solidFill>
            </a:endParaRPr>
          </a:p>
        </p:txBody>
      </p:sp>
      <p:sp>
        <p:nvSpPr>
          <p:cNvPr id="6" name="AutoShape 6"/>
          <p:cNvSpPr/>
          <p:nvPr/>
        </p:nvSpPr>
        <p:spPr>
          <a:xfrm>
            <a:off x="762000" y="1397000"/>
            <a:ext cx="5334000" cy="1143000"/>
          </a:xfrm>
          <a:prstGeom prst="roundRect">
            <a:avLst>
              <a:gd name="adj" fmla="val 11111"/>
            </a:avLst>
          </a:prstGeom>
          <a:solidFill>
            <a:schemeClr val="accent1">
              <a:alpha val="5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7" name="Picture 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952500" y="1587500"/>
            <a:ext cx="406400" cy="406400"/>
          </a:xfrm>
          <a:prstGeom prst="rect">
            <a:avLst/>
          </a:prstGeom>
        </p:spPr>
      </p:pic>
      <p:sp>
        <p:nvSpPr>
          <p:cNvPr id="8" name="AutoShape 8"/>
          <p:cNvSpPr/>
          <p:nvPr>
            <p:custDataLst>
              <p:tags r:id="rId3"/>
            </p:custDataLst>
          </p:nvPr>
        </p:nvSpPr>
        <p:spPr>
          <a:xfrm>
            <a:off x="1460500" y="1524000"/>
            <a:ext cx="444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核心定义</a:t>
            </a:r>
          </a:p>
        </p:txBody>
      </p:sp>
      <p:sp>
        <p:nvSpPr>
          <p:cNvPr id="9" name="AutoShape 9"/>
          <p:cNvSpPr/>
          <p:nvPr>
            <p:custDataLst>
              <p:tags r:id="rId4"/>
            </p:custDataLst>
          </p:nvPr>
        </p:nvSpPr>
        <p:spPr>
          <a:xfrm>
            <a:off x="1460500" y="1879600"/>
            <a:ext cx="4445000" cy="5715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以“属地管理、分级负责、全域覆盖”为核心，划分层级网格，明确责任主体与范围，实现监管无死角。</a:t>
            </a:r>
          </a:p>
        </p:txBody>
      </p:sp>
      <p:sp>
        <p:nvSpPr>
          <p:cNvPr id="10" name="AutoShape 10"/>
          <p:cNvSpPr/>
          <p:nvPr/>
        </p:nvSpPr>
        <p:spPr>
          <a:xfrm>
            <a:off x="762000" y="2667000"/>
            <a:ext cx="5334000" cy="1143000"/>
          </a:xfrm>
          <a:prstGeom prst="roundRect">
            <a:avLst>
              <a:gd name="adj" fmla="val 11111"/>
            </a:avLst>
          </a:prstGeom>
          <a:solidFill>
            <a:schemeClr val="accent1">
              <a:alpha val="5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1" name="Picture 11"/>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952500" y="2857500"/>
            <a:ext cx="406400" cy="406400"/>
          </a:xfrm>
          <a:prstGeom prst="rect">
            <a:avLst/>
          </a:prstGeom>
        </p:spPr>
      </p:pic>
      <p:sp>
        <p:nvSpPr>
          <p:cNvPr id="12" name="AutoShape 12"/>
          <p:cNvSpPr/>
          <p:nvPr>
            <p:custDataLst>
              <p:tags r:id="rId5"/>
            </p:custDataLst>
          </p:nvPr>
        </p:nvSpPr>
        <p:spPr>
          <a:xfrm>
            <a:off x="1460500" y="2794000"/>
            <a:ext cx="444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核心原则</a:t>
            </a:r>
          </a:p>
        </p:txBody>
      </p:sp>
      <p:sp>
        <p:nvSpPr>
          <p:cNvPr id="13" name="AutoShape 13"/>
          <p:cNvSpPr/>
          <p:nvPr>
            <p:custDataLst>
              <p:tags r:id="rId6"/>
            </p:custDataLst>
          </p:nvPr>
        </p:nvSpPr>
        <p:spPr>
          <a:xfrm>
            <a:off x="1460500" y="3149600"/>
            <a:ext cx="4445000" cy="5715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坚持</a:t>
            </a:r>
            <a:r>
              <a:rPr lang="en-US" sz="1600" b="1" i="0" u="none" strike="noStrike">
                <a:solidFill>
                  <a:schemeClr val="tx1"/>
                </a:solidFill>
                <a:latin typeface="+mn-lt"/>
                <a:ea typeface="+mn-ea"/>
                <a:cs typeface="Noto Sans SC" panose="020B0200000000000000" charset="-122"/>
                <a:sym typeface="Noto Sans SC" panose="020B0200000000000000" charset="-122"/>
              </a:rPr>
              <a:t>边界清晰、权责对等、全域覆盖</a:t>
            </a:r>
            <a:r>
              <a:rPr lang="en-US" sz="1600" b="0" i="0" u="none" strike="noStrike">
                <a:solidFill>
                  <a:schemeClr val="tx1"/>
                </a:solidFill>
                <a:latin typeface="+mn-lt"/>
                <a:ea typeface="+mn-ea"/>
                <a:cs typeface="Noto Sans SC" panose="020B0200000000000000" charset="-122"/>
                <a:sym typeface="Noto Sans SC" panose="020B0200000000000000" charset="-122"/>
              </a:rPr>
              <a:t>，确保无缝衔接与闭环管理。</a:t>
            </a:r>
          </a:p>
        </p:txBody>
      </p:sp>
      <p:sp>
        <p:nvSpPr>
          <p:cNvPr id="14" name="AutoShape 14"/>
          <p:cNvSpPr/>
          <p:nvPr/>
        </p:nvSpPr>
        <p:spPr>
          <a:xfrm>
            <a:off x="762000" y="3937000"/>
            <a:ext cx="5334000" cy="1143000"/>
          </a:xfrm>
          <a:prstGeom prst="roundRect">
            <a:avLst>
              <a:gd name="adj" fmla="val 11111"/>
            </a:avLst>
          </a:prstGeom>
          <a:solidFill>
            <a:schemeClr val="accent1">
              <a:alpha val="5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5" name="Picture 15"/>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952500" y="4127500"/>
            <a:ext cx="406400" cy="406400"/>
          </a:xfrm>
          <a:prstGeom prst="rect">
            <a:avLst/>
          </a:prstGeom>
        </p:spPr>
      </p:pic>
      <p:sp>
        <p:nvSpPr>
          <p:cNvPr id="16" name="AutoShape 16"/>
          <p:cNvSpPr/>
          <p:nvPr>
            <p:custDataLst>
              <p:tags r:id="rId7"/>
            </p:custDataLst>
          </p:nvPr>
        </p:nvSpPr>
        <p:spPr>
          <a:xfrm>
            <a:off x="1460500" y="4064000"/>
            <a:ext cx="444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建设目标</a:t>
            </a:r>
          </a:p>
        </p:txBody>
      </p:sp>
      <p:sp>
        <p:nvSpPr>
          <p:cNvPr id="17" name="AutoShape 17"/>
          <p:cNvSpPr/>
          <p:nvPr>
            <p:custDataLst>
              <p:tags r:id="rId8"/>
            </p:custDataLst>
          </p:nvPr>
        </p:nvSpPr>
        <p:spPr>
          <a:xfrm>
            <a:off x="1460500" y="4419600"/>
            <a:ext cx="4445000" cy="5715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打通安全监管“最后一公里”，压实最小单元责任，实现风险早发现、隐患早处置。</a:t>
            </a:r>
          </a:p>
        </p:txBody>
      </p:sp>
      <p:sp>
        <p:nvSpPr>
          <p:cNvPr id="18" name="AutoShape 18"/>
          <p:cNvSpPr/>
          <p:nvPr/>
        </p:nvSpPr>
        <p:spPr>
          <a:xfrm>
            <a:off x="762000" y="5207000"/>
            <a:ext cx="5334000" cy="1143000"/>
          </a:xfrm>
          <a:prstGeom prst="roundRect">
            <a:avLst>
              <a:gd name="adj" fmla="val 11111"/>
            </a:avLst>
          </a:prstGeom>
          <a:solidFill>
            <a:schemeClr val="accent1">
              <a:alpha val="5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9" name="Picture 19"/>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952500" y="5397500"/>
            <a:ext cx="406400" cy="406400"/>
          </a:xfrm>
          <a:prstGeom prst="rect">
            <a:avLst/>
          </a:prstGeom>
        </p:spPr>
      </p:pic>
      <p:sp>
        <p:nvSpPr>
          <p:cNvPr id="20" name="AutoShape 20"/>
          <p:cNvSpPr/>
          <p:nvPr>
            <p:custDataLst>
              <p:tags r:id="rId9"/>
            </p:custDataLst>
          </p:nvPr>
        </p:nvSpPr>
        <p:spPr>
          <a:xfrm>
            <a:off x="1460500" y="5334000"/>
            <a:ext cx="444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核心定位</a:t>
            </a:r>
          </a:p>
        </p:txBody>
      </p:sp>
      <p:sp>
        <p:nvSpPr>
          <p:cNvPr id="21" name="AutoShape 21"/>
          <p:cNvSpPr/>
          <p:nvPr>
            <p:custDataLst>
              <p:tags r:id="rId10"/>
            </p:custDataLst>
          </p:nvPr>
        </p:nvSpPr>
        <p:spPr>
          <a:xfrm>
            <a:off x="1460500" y="5689600"/>
            <a:ext cx="4445000" cy="5715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安全生产监管的“最小单元”，责任落实的“神经末梢”。</a:t>
            </a:r>
          </a:p>
        </p:txBody>
      </p:sp>
      <p:sp>
        <p:nvSpPr>
          <p:cNvPr id="22" name="AutoShape 22"/>
          <p:cNvSpPr/>
          <p:nvPr>
            <p:custDataLst>
              <p:tags r:id="rId11"/>
            </p:custDataLst>
          </p:nvPr>
        </p:nvSpPr>
        <p:spPr>
          <a:xfrm>
            <a:off x="6604000" y="1397000"/>
            <a:ext cx="4826000" cy="2794000"/>
          </a:xfrm>
          <a:prstGeom prst="roundRect">
            <a:avLst>
              <a:gd name="adj" fmla="val 4545"/>
            </a:avLst>
          </a:prstGeom>
          <a:solidFill>
            <a:srgbClr val="FFFFFF">
              <a:alpha val="100000"/>
            </a:srgbClr>
          </a:solidFill>
          <a:ln w="25400" cap="flat" cmpd="sng">
            <a:noFill/>
            <a:prstDash val="solid"/>
            <a:round/>
          </a:ln>
          <a:effectLst>
            <a:outerShdw blurRad="127000" dist="50800" dir="5400000" algn="tl" rotWithShape="0">
              <a:srgbClr val="000000">
                <a:alpha val="15000"/>
              </a:srgbClr>
            </a:outerShdw>
          </a:effectLst>
        </p:spPr>
        <p:txBody>
          <a:bodyPr vert="horz" wrap="square" lIns="63500" tIns="63500" rIns="63500" bIns="63500" rtlCol="0" anchor="ctr"/>
          <a:lstStyle/>
          <a:p>
            <a:pPr algn="ctr">
              <a:defRPr/>
            </a:pPr>
            <a:endParaRPr>
              <a:solidFill>
                <a:schemeClr val="tx1"/>
              </a:solidFill>
            </a:endParaRPr>
          </a:p>
        </p:txBody>
      </p:sp>
      <p:pic>
        <p:nvPicPr>
          <p:cNvPr id="23" name="Picture 23"/>
          <p:cNvPicPr>
            <a:picLocks noChangeAspect="1"/>
          </p:cNvPicPr>
          <p:nvPr>
            <p:custDataLst>
              <p:tags r:id="rId12"/>
            </p:custDataLst>
          </p:nvPr>
        </p:nvPicPr>
        <p:blipFill>
          <a:blip r:embed="rId27"/>
          <a:srcRect/>
          <a:stretch>
            <a:fillRect/>
          </a:stretch>
        </p:blipFill>
        <p:spPr>
          <a:xfrm>
            <a:off x="6731000" y="1508125"/>
            <a:ext cx="4572000" cy="2571750"/>
          </a:xfrm>
          <a:prstGeom prst="roundRect">
            <a:avLst>
              <a:gd name="adj" fmla="val 4938"/>
            </a:avLst>
          </a:prstGeom>
          <a:noFill/>
          <a:ln w="25400" cap="flat" cmpd="sng">
            <a:noFill/>
            <a:prstDash val="solid"/>
            <a:round/>
          </a:ln>
        </p:spPr>
      </p:pic>
      <p:sp>
        <p:nvSpPr>
          <p:cNvPr id="24" name="AutoShape 24"/>
          <p:cNvSpPr/>
          <p:nvPr>
            <p:custDataLst>
              <p:tags r:id="rId13"/>
            </p:custDataLst>
          </p:nvPr>
        </p:nvSpPr>
        <p:spPr>
          <a:xfrm>
            <a:off x="6604000" y="4318000"/>
            <a:ext cx="4826000" cy="381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400" b="1" i="0" u="none" strike="noStrike">
                <a:solidFill>
                  <a:schemeClr val="tx1"/>
                </a:solidFill>
                <a:latin typeface="+mn-lt"/>
                <a:ea typeface="+mn-ea"/>
                <a:cs typeface="Noto Sans SC" panose="020B0200000000000000" charset="-122"/>
                <a:sym typeface="Noto Sans SC" panose="020B0200000000000000" charset="-122"/>
              </a:rPr>
              <a:t>图示：网格化管理层级划分与全域覆盖示意</a:t>
            </a:r>
          </a:p>
        </p:txBody>
      </p:sp>
      <p:sp>
        <p:nvSpPr>
          <p:cNvPr id="25" name="AutoShape 25"/>
          <p:cNvSpPr/>
          <p:nvPr>
            <p:custDataLst>
              <p:tags r:id="rId14"/>
            </p:custDataLst>
          </p:nvPr>
        </p:nvSpPr>
        <p:spPr>
          <a:xfrm>
            <a:off x="6604000" y="4826000"/>
            <a:ext cx="4826000" cy="1270000"/>
          </a:xfrm>
          <a:prstGeom prst="roundRect">
            <a:avLst>
              <a:gd name="adj" fmla="val 10000"/>
            </a:avLst>
          </a:prstGeom>
          <a:solidFill>
            <a:schemeClr val="accent2">
              <a:alpha val="5000"/>
            </a:schemeClr>
          </a:solidFill>
          <a:ln w="12700" cap="flat" cmpd="sng">
            <a:solidFill>
              <a:schemeClr val="accent2">
                <a:alpha val="30000"/>
              </a:schemeClr>
            </a:solidFill>
            <a:prstDash val="dash"/>
            <a:round/>
          </a:ln>
        </p:spPr>
        <p:txBody>
          <a:bodyPr vert="horz" wrap="square" lIns="63500" tIns="63500" rIns="63500" bIns="63500" rtlCol="0" anchor="ctr"/>
          <a:lstStyle/>
          <a:p>
            <a:pPr algn="ctr">
              <a:defRPr/>
            </a:pPr>
            <a:endParaRPr>
              <a:solidFill>
                <a:schemeClr val="tx1"/>
              </a:solidFill>
            </a:endParaRPr>
          </a:p>
        </p:txBody>
      </p:sp>
      <p:sp>
        <p:nvSpPr>
          <p:cNvPr id="26" name="AutoShape 26"/>
          <p:cNvSpPr/>
          <p:nvPr>
            <p:custDataLst>
              <p:tags r:id="rId15"/>
            </p:custDataLst>
          </p:nvPr>
        </p:nvSpPr>
        <p:spPr>
          <a:xfrm>
            <a:off x="6731000" y="4953000"/>
            <a:ext cx="4572000" cy="1016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8000"/>
              </a:lnSpc>
              <a:defRPr/>
            </a:pPr>
            <a:r>
              <a:rPr lang="en-US" sz="1400" b="1" i="0" u="none" strike="noStrike">
                <a:solidFill>
                  <a:schemeClr val="accent1">
                    <a:lumMod val="50000"/>
                  </a:schemeClr>
                </a:solidFill>
                <a:latin typeface="+mn-lt"/>
                <a:ea typeface="+mn-ea"/>
                <a:cs typeface="Noto Sans SC" panose="020B0200000000000000" charset="-122"/>
                <a:sym typeface="Noto Sans SC" panose="020B0200000000000000" charset="-122"/>
              </a:rPr>
              <a:t>关键成效：</a:t>
            </a:r>
            <a:endParaRPr lang="en-US" sz="1100">
              <a:solidFill>
                <a:schemeClr val="tx1"/>
              </a:solidFill>
              <a:latin typeface="+mn-lt"/>
              <a:ea typeface="+mn-ea"/>
            </a:endParaRPr>
          </a:p>
          <a:p>
            <a:pPr indent="0" algn="l">
              <a:lnSpc>
                <a:spcPct val="108000"/>
              </a:lnSpc>
            </a:pPr>
            <a:r>
              <a:rPr lang="en-US" sz="1400" b="0" i="0" u="none" strike="noStrike">
                <a:solidFill>
                  <a:schemeClr val="tx1"/>
                </a:solidFill>
                <a:latin typeface="+mn-lt"/>
                <a:ea typeface="+mn-ea"/>
                <a:cs typeface="Noto Sans SC" panose="020B0200000000000000" charset="-122"/>
                <a:sym typeface="Noto Sans SC" panose="020B0200000000000000" charset="-122"/>
              </a:rPr>
              <a:t>通过网格化管理，实现从“被动应对”向“主动预防”转变，确保安全隐患</a:t>
            </a:r>
            <a:r>
              <a:rPr lang="en-US" sz="1400" b="1" i="0" u="none" strike="noStrike">
                <a:solidFill>
                  <a:schemeClr val="tx1"/>
                </a:solidFill>
                <a:latin typeface="+mn-lt"/>
                <a:ea typeface="+mn-ea"/>
                <a:cs typeface="Noto Sans SC" panose="020B0200000000000000" charset="-122"/>
                <a:sym typeface="Noto Sans SC" panose="020B0200000000000000" charset="-122"/>
              </a:rPr>
              <a:t>早发现、早报告、早处置</a:t>
            </a:r>
            <a:r>
              <a:rPr lang="en-US" sz="1400" b="0" i="0" u="none" strike="noStrike">
                <a:solidFill>
                  <a:schemeClr val="tx1"/>
                </a:solidFill>
                <a:latin typeface="+mn-lt"/>
                <a:ea typeface="+mn-ea"/>
                <a:cs typeface="Noto Sans SC" panose="020B0200000000000000" charset="-122"/>
                <a:sym typeface="Noto Sans SC" panose="020B0200000000000000" charset="-122"/>
              </a:rPr>
              <a:t>，大幅提升监管效能。</a:t>
            </a:r>
          </a:p>
        </p:txBody>
      </p:sp>
      <p:sp>
        <p:nvSpPr>
          <p:cNvPr id="3" name="标题 2"/>
          <p:cNvSpPr>
            <a:spLocks noGrp="1"/>
          </p:cNvSpPr>
          <p:nvPr>
            <p:ph type="title"/>
            <p:custDataLst>
              <p:tags r:id="rId16"/>
            </p:custDataLst>
          </p:nvPr>
        </p:nvSpPr>
        <p:spPr/>
        <p:txBody>
          <a:bodyPr vert="horz" wrap="square" lIns="0" tIns="0" rIns="0" bIns="0" rtlCol="0" anchor="b">
            <a:normAutofit/>
          </a:bodyPr>
          <a:lstStyle/>
          <a:p>
            <a:pPr lvl="0" algn="l">
              <a:buClrTx/>
              <a:buSzTx/>
              <a:buFontTx/>
            </a:pPr>
            <a:r>
              <a:rPr lang="zh-CN" altLang="en-US" dirty="0">
                <a:sym typeface="+mn-ea"/>
              </a:rPr>
              <a:t>网格化管理 · 核心内涵与建设目标</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778000"/>
            <a:ext cx="1066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一、网格划分核心规则</a:t>
            </a:r>
          </a:p>
        </p:txBody>
      </p:sp>
      <p:sp>
        <p:nvSpPr>
          <p:cNvPr id="6" name="AutoShape 6"/>
          <p:cNvSpPr/>
          <p:nvPr>
            <p:custDataLst>
              <p:tags r:id="rId3"/>
            </p:custDataLst>
          </p:nvPr>
        </p:nvSpPr>
        <p:spPr>
          <a:xfrm>
            <a:off x="762000" y="2159000"/>
            <a:ext cx="3429000" cy="1016000"/>
          </a:xfrm>
          <a:prstGeom prst="roundRect">
            <a:avLst>
              <a:gd name="adj" fmla="val 12500"/>
            </a:avLst>
          </a:prstGeom>
          <a:solidFill>
            <a:schemeClr val="accent1">
              <a:alpha val="5000"/>
            </a:schemeClr>
          </a:solidFill>
          <a:ln w="12700" cap="flat" cmpd="sng">
            <a:solidFill>
              <a:srgbClr val="005BAC">
                <a:alpha val="20000"/>
              </a:srgb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7" name="Picture 7"/>
          <p:cNvPicPr>
            <a:picLocks noChangeAspect="1"/>
          </p:cNvPicPr>
          <p:nvPr>
            <p:custDataLst>
              <p:tags r:id="rId4"/>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952500" y="2349500"/>
            <a:ext cx="304800" cy="304800"/>
          </a:xfrm>
          <a:prstGeom prst="rect">
            <a:avLst/>
          </a:prstGeom>
        </p:spPr>
      </p:pic>
      <p:sp>
        <p:nvSpPr>
          <p:cNvPr id="8" name="AutoShape 8"/>
          <p:cNvSpPr/>
          <p:nvPr>
            <p:custDataLst>
              <p:tags r:id="rId5"/>
            </p:custDataLst>
          </p:nvPr>
        </p:nvSpPr>
        <p:spPr>
          <a:xfrm>
            <a:off x="1333500" y="2286000"/>
            <a:ext cx="2794000" cy="762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科学分级划片</a:t>
            </a:r>
            <a:endParaRPr lang="en-US" sz="1200">
              <a:solidFill>
                <a:schemeClr val="tx1"/>
              </a:solidFill>
              <a:latin typeface="+mn-lt"/>
              <a:ea typeface="+mn-ea"/>
            </a:endParaRPr>
          </a:p>
          <a:p>
            <a:pPr indent="0" algn="l">
              <a:lnSpc>
                <a:spcPct val="125000"/>
              </a:lnSpc>
            </a:pPr>
            <a:r>
              <a:rPr lang="en-US" b="0" i="0" u="none" strike="noStrike">
                <a:solidFill>
                  <a:schemeClr val="tx1"/>
                </a:solidFill>
                <a:latin typeface="+mn-lt"/>
                <a:ea typeface="+mn-ea"/>
                <a:cs typeface="Noto Sans SC" panose="020B0200000000000000" charset="-122"/>
                <a:sym typeface="Noto Sans SC" panose="020B0200000000000000" charset="-122"/>
              </a:rPr>
              <a:t>按区域、部门、车间、班组、岗位、场所进行分级划片管理。</a:t>
            </a:r>
          </a:p>
        </p:txBody>
      </p:sp>
      <p:sp>
        <p:nvSpPr>
          <p:cNvPr id="9" name="AutoShape 9"/>
          <p:cNvSpPr/>
          <p:nvPr>
            <p:custDataLst>
              <p:tags r:id="rId6"/>
            </p:custDataLst>
          </p:nvPr>
        </p:nvSpPr>
        <p:spPr>
          <a:xfrm>
            <a:off x="4381500" y="2159000"/>
            <a:ext cx="3429000" cy="1016000"/>
          </a:xfrm>
          <a:prstGeom prst="roundRect">
            <a:avLst>
              <a:gd name="adj" fmla="val 12500"/>
            </a:avLst>
          </a:prstGeom>
          <a:solidFill>
            <a:schemeClr val="accent1">
              <a:alpha val="5000"/>
            </a:schemeClr>
          </a:solidFill>
          <a:ln w="12700" cap="flat" cmpd="sng">
            <a:solidFill>
              <a:srgbClr val="005BAC">
                <a:alpha val="20000"/>
              </a:srgb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10" name="Picture 10"/>
          <p:cNvPicPr>
            <a:picLocks noChangeAspect="1"/>
          </p:cNvPicPr>
          <p:nvPr>
            <p:custDataLst>
              <p:tags r:id="rId7"/>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4572000" y="2349500"/>
            <a:ext cx="304800" cy="304800"/>
          </a:xfrm>
          <a:prstGeom prst="rect">
            <a:avLst/>
          </a:prstGeom>
        </p:spPr>
      </p:pic>
      <p:sp>
        <p:nvSpPr>
          <p:cNvPr id="11" name="AutoShape 11"/>
          <p:cNvSpPr/>
          <p:nvPr>
            <p:custDataLst>
              <p:tags r:id="rId8"/>
            </p:custDataLst>
          </p:nvPr>
        </p:nvSpPr>
        <p:spPr>
          <a:xfrm>
            <a:off x="4953000" y="2286000"/>
            <a:ext cx="2794000" cy="762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边界清晰全覆盖</a:t>
            </a:r>
            <a:endParaRPr lang="en-US" sz="1200">
              <a:solidFill>
                <a:schemeClr val="tx1"/>
              </a:solidFill>
              <a:latin typeface="+mn-lt"/>
              <a:ea typeface="+mn-ea"/>
            </a:endParaRPr>
          </a:p>
          <a:p>
            <a:pPr indent="0" algn="l">
              <a:lnSpc>
                <a:spcPct val="125000"/>
              </a:lnSpc>
            </a:pPr>
            <a:r>
              <a:rPr lang="en-US" b="0" i="0" u="none" strike="noStrike">
                <a:solidFill>
                  <a:schemeClr val="tx1"/>
                </a:solidFill>
                <a:latin typeface="+mn-lt"/>
                <a:ea typeface="+mn-ea"/>
                <a:cs typeface="Noto Sans SC" panose="020B0200000000000000" charset="-122"/>
                <a:sym typeface="Noto Sans SC" panose="020B0200000000000000" charset="-122"/>
              </a:rPr>
              <a:t>做到边界清晰、不交叉、不重叠、无空白，实现管理全覆盖。</a:t>
            </a:r>
          </a:p>
        </p:txBody>
      </p:sp>
      <p:sp>
        <p:nvSpPr>
          <p:cNvPr id="12" name="AutoShape 12"/>
          <p:cNvSpPr/>
          <p:nvPr>
            <p:custDataLst>
              <p:tags r:id="rId9"/>
            </p:custDataLst>
          </p:nvPr>
        </p:nvSpPr>
        <p:spPr>
          <a:xfrm>
            <a:off x="8001000" y="2159000"/>
            <a:ext cx="3429000" cy="1016000"/>
          </a:xfrm>
          <a:prstGeom prst="roundRect">
            <a:avLst>
              <a:gd name="adj" fmla="val 12500"/>
            </a:avLst>
          </a:prstGeom>
          <a:solidFill>
            <a:schemeClr val="accent1">
              <a:alpha val="5000"/>
            </a:schemeClr>
          </a:solidFill>
          <a:ln w="12700" cap="flat" cmpd="sng">
            <a:solidFill>
              <a:srgbClr val="005BAC">
                <a:alpha val="20000"/>
              </a:srgb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13" name="Picture 13"/>
          <p:cNvPicPr>
            <a:picLocks noChangeAspect="1"/>
          </p:cNvPicPr>
          <p:nvPr>
            <p:custDataLst>
              <p:tags r:id="rId10"/>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8191500" y="2349500"/>
            <a:ext cx="304800" cy="304800"/>
          </a:xfrm>
          <a:prstGeom prst="rect">
            <a:avLst/>
          </a:prstGeom>
        </p:spPr>
      </p:pic>
      <p:sp>
        <p:nvSpPr>
          <p:cNvPr id="14" name="AutoShape 14"/>
          <p:cNvSpPr/>
          <p:nvPr>
            <p:custDataLst>
              <p:tags r:id="rId11"/>
            </p:custDataLst>
          </p:nvPr>
        </p:nvSpPr>
        <p:spPr>
          <a:xfrm>
            <a:off x="8572500" y="2286000"/>
            <a:ext cx="2794000" cy="762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风险适配原则</a:t>
            </a:r>
            <a:endParaRPr lang="en-US" sz="1200">
              <a:solidFill>
                <a:schemeClr val="tx1"/>
              </a:solidFill>
              <a:latin typeface="+mn-lt"/>
              <a:ea typeface="+mn-ea"/>
            </a:endParaRPr>
          </a:p>
          <a:p>
            <a:pPr indent="0" algn="l">
              <a:lnSpc>
                <a:spcPct val="125000"/>
              </a:lnSpc>
            </a:pPr>
            <a:r>
              <a:rPr lang="en-US" b="0" i="0" u="none" strike="noStrike">
                <a:solidFill>
                  <a:schemeClr val="tx1"/>
                </a:solidFill>
                <a:latin typeface="+mn-lt"/>
                <a:ea typeface="+mn-ea"/>
                <a:cs typeface="Noto Sans SC" panose="020B0200000000000000" charset="-122"/>
                <a:sym typeface="Noto Sans SC" panose="020B0200000000000000" charset="-122"/>
              </a:rPr>
              <a:t>高风险区域单独划格，低风险区域可合并，确保责任落地。</a:t>
            </a:r>
          </a:p>
        </p:txBody>
      </p:sp>
      <p:sp>
        <p:nvSpPr>
          <p:cNvPr id="15" name="AutoShape 15"/>
          <p:cNvSpPr/>
          <p:nvPr>
            <p:custDataLst>
              <p:tags r:id="rId12"/>
            </p:custDataLst>
          </p:nvPr>
        </p:nvSpPr>
        <p:spPr>
          <a:xfrm>
            <a:off x="762000" y="3429000"/>
            <a:ext cx="1066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二、企业四级网格责任体系（核心）</a:t>
            </a:r>
          </a:p>
        </p:txBody>
      </p:sp>
      <p:graphicFrame>
        <p:nvGraphicFramePr>
          <p:cNvPr id="16" name="Table 16"/>
          <p:cNvGraphicFramePr>
            <a:graphicFrameLocks noGrp="1"/>
          </p:cNvGraphicFramePr>
          <p:nvPr>
            <p:custDataLst>
              <p:tags r:id="rId13"/>
            </p:custDataLst>
          </p:nvPr>
        </p:nvGraphicFramePr>
        <p:xfrm>
          <a:off x="762000" y="3873500"/>
          <a:ext cx="6858000" cy="2275840"/>
        </p:xfrm>
        <a:graphic>
          <a:graphicData uri="http://schemas.openxmlformats.org/drawingml/2006/table">
            <a:tbl>
              <a:tblPr>
                <a:effectLst/>
              </a:tblPr>
              <a:tblGrid>
                <a:gridCol w="1270000"/>
                <a:gridCol w="1778000"/>
                <a:gridCol w="3810000"/>
              </a:tblGrid>
              <a:tr h="381000">
                <a:tc>
                  <a:txBody>
                    <a:bodyPr/>
                    <a:lstStyle/>
                    <a:p>
                      <a:pPr indent="0" algn="ctr">
                        <a:lnSpc>
                          <a:spcPct val="100000"/>
                        </a:lnSpc>
                        <a:defRPr/>
                      </a:pPr>
                      <a:r>
                        <a:rPr lang="en-US" sz="1600" b="1" i="0" u="none" strike="noStrike">
                          <a:solidFill>
                            <a:schemeClr val="bg1"/>
                          </a:solidFill>
                          <a:cs typeface="Noto Sans SC" panose="020B0200000000000000" charset="-122"/>
                          <a:sym typeface="Noto Sans SC" panose="020B0200000000000000" charset="-122"/>
                        </a:rPr>
                        <a:t>网格层级</a:t>
                      </a:r>
                    </a:p>
                  </a:txBody>
                  <a:tcPr marL="101600" marR="101600" marT="101600" marB="101600" anchor="ctr">
                    <a:lnL>
                      <a:noFill/>
                    </a:lnL>
                    <a:lnR>
                      <a:noFill/>
                    </a:lnR>
                    <a:lnT>
                      <a:noFill/>
                    </a:lnT>
                    <a:lnB>
                      <a:noFill/>
                    </a:lnB>
                    <a:solidFill>
                      <a:schemeClr val="accent1">
                        <a:alpha val="100000"/>
                      </a:schemeClr>
                    </a:solidFill>
                  </a:tcPr>
                </a:tc>
                <a:tc>
                  <a:txBody>
                    <a:bodyPr/>
                    <a:lstStyle/>
                    <a:p>
                      <a:pPr indent="0" algn="ctr">
                        <a:lnSpc>
                          <a:spcPct val="100000"/>
                        </a:lnSpc>
                        <a:defRPr/>
                      </a:pPr>
                      <a:r>
                        <a:rPr lang="en-US" sz="1600" b="1" i="0" u="none" strike="noStrike">
                          <a:solidFill>
                            <a:schemeClr val="bg1"/>
                          </a:solidFill>
                          <a:cs typeface="Noto Sans SC" panose="020B0200000000000000" charset="-122"/>
                          <a:sym typeface="Noto Sans SC" panose="020B0200000000000000" charset="-122"/>
                        </a:rPr>
                        <a:t>责任主体</a:t>
                      </a:r>
                    </a:p>
                  </a:txBody>
                  <a:tcPr marL="101600" marR="101600" marT="101600" marB="101600" anchor="ctr">
                    <a:lnL>
                      <a:noFill/>
                    </a:lnL>
                    <a:lnR>
                      <a:noFill/>
                    </a:lnR>
                    <a:lnT>
                      <a:noFill/>
                    </a:lnT>
                    <a:lnB>
                      <a:noFill/>
                    </a:lnB>
                    <a:solidFill>
                      <a:schemeClr val="accent1">
                        <a:alpha val="100000"/>
                      </a:schemeClr>
                    </a:solidFill>
                  </a:tcPr>
                </a:tc>
                <a:tc>
                  <a:txBody>
                    <a:bodyPr/>
                    <a:lstStyle/>
                    <a:p>
                      <a:pPr indent="0" algn="ctr">
                        <a:lnSpc>
                          <a:spcPct val="100000"/>
                        </a:lnSpc>
                        <a:defRPr/>
                      </a:pPr>
                      <a:r>
                        <a:rPr lang="en-US" sz="1600" b="1" i="0" u="none" strike="noStrike">
                          <a:solidFill>
                            <a:schemeClr val="bg1"/>
                          </a:solidFill>
                          <a:cs typeface="Noto Sans SC" panose="020B0200000000000000" charset="-122"/>
                          <a:sym typeface="Noto Sans SC" panose="020B0200000000000000" charset="-122"/>
                        </a:rPr>
                        <a:t>核心职责</a:t>
                      </a:r>
                    </a:p>
                  </a:txBody>
                  <a:tcPr marL="101600" marR="101600" marT="101600" marB="101600" anchor="ctr">
                    <a:lnL>
                      <a:noFill/>
                    </a:lnL>
                    <a:lnR>
                      <a:noFill/>
                    </a:lnR>
                    <a:lnT>
                      <a:noFill/>
                    </a:lnT>
                    <a:lnB>
                      <a:noFill/>
                    </a:lnB>
                    <a:solidFill>
                      <a:schemeClr val="accent1">
                        <a:alpha val="100000"/>
                      </a:schemeClr>
                    </a:solidFill>
                  </a:tcPr>
                </a:tc>
              </a:tr>
              <a:tr h="457200">
                <a:tc>
                  <a:txBody>
                    <a:bodyPr/>
                    <a:lstStyle/>
                    <a:p>
                      <a:pPr indent="0" algn="ctr">
                        <a:lnSpc>
                          <a:spcPct val="100000"/>
                        </a:lnSpc>
                        <a:defRPr/>
                      </a:pPr>
                      <a:r>
                        <a:rPr lang="en-US" sz="1400" b="1" i="0" u="none" strike="noStrike">
                          <a:solidFill>
                            <a:schemeClr val="tx1"/>
                          </a:solidFill>
                          <a:cs typeface="Noto Sans SC" panose="020B0200000000000000" charset="-122"/>
                          <a:sym typeface="Noto Sans SC" panose="020B0200000000000000" charset="-122"/>
                        </a:rPr>
                        <a:t>一级网格</a:t>
                      </a:r>
                    </a:p>
                  </a:txBody>
                  <a:tcPr marL="101600" marR="101600" marT="101600" marB="101600" anchor="ctr">
                    <a:lnL>
                      <a:noFill/>
                    </a:lnL>
                    <a:lnR>
                      <a:noFill/>
                    </a:lnR>
                    <a:lnT>
                      <a:noFill/>
                    </a:lnT>
                    <a:lnB>
                      <a:noFill/>
                    </a:lnB>
                    <a:solidFill>
                      <a:schemeClr val="accent1">
                        <a:alpha val="5000"/>
                      </a:schemeClr>
                    </a:solidFill>
                  </a:tcPr>
                </a:tc>
                <a:tc>
                  <a:txBody>
                    <a:bodyPr/>
                    <a:lstStyle/>
                    <a:p>
                      <a:pPr indent="0" algn="ctr">
                        <a:lnSpc>
                          <a:spcPct val="100000"/>
                        </a:lnSpc>
                        <a:defRPr/>
                      </a:pPr>
                      <a:r>
                        <a:rPr lang="en-US" sz="1400" b="0" i="0" u="none" strike="noStrike">
                          <a:solidFill>
                            <a:schemeClr val="tx1"/>
                          </a:solidFill>
                          <a:cs typeface="Noto Sans SC" panose="020B0200000000000000" charset="-122"/>
                          <a:sym typeface="Noto Sans SC" panose="020B0200000000000000" charset="-122"/>
                        </a:rPr>
                        <a:t>企业主要负责人</a:t>
                      </a:r>
                    </a:p>
                  </a:txBody>
                  <a:tcPr marL="101600" marR="101600" marT="101600" marB="101600" anchor="ctr">
                    <a:lnL>
                      <a:noFill/>
                    </a:lnL>
                    <a:lnR>
                      <a:noFill/>
                    </a:lnR>
                    <a:lnT>
                      <a:noFill/>
                    </a:lnT>
                    <a:lnB>
                      <a:noFill/>
                    </a:lnB>
                    <a:solidFill>
                      <a:schemeClr val="accent1">
                        <a:alpha val="5000"/>
                      </a:schemeClr>
                    </a:solidFill>
                  </a:tcPr>
                </a:tc>
                <a:tc>
                  <a:txBody>
                    <a:bodyPr/>
                    <a:lstStyle/>
                    <a:p>
                      <a:pPr marL="63500" indent="0" algn="l">
                        <a:lnSpc>
                          <a:spcPct val="100000"/>
                        </a:lnSpc>
                        <a:defRPr/>
                      </a:pPr>
                      <a:r>
                        <a:rPr lang="en-US" sz="1400" b="0" i="0" u="none" strike="noStrike">
                          <a:solidFill>
                            <a:schemeClr val="tx1"/>
                          </a:solidFill>
                          <a:cs typeface="Noto Sans SC" panose="020B0200000000000000" charset="-122"/>
                          <a:sym typeface="Noto Sans SC" panose="020B0200000000000000" charset="-122"/>
                        </a:rPr>
                        <a:t>统筹部署、资源保障、责任考核</a:t>
                      </a:r>
                    </a:p>
                  </a:txBody>
                  <a:tcPr marL="101600" marR="101600" marT="101600" marB="101600" anchor="ctr">
                    <a:lnL>
                      <a:noFill/>
                    </a:lnL>
                    <a:lnR>
                      <a:noFill/>
                    </a:lnR>
                    <a:lnT>
                      <a:noFill/>
                    </a:lnT>
                    <a:lnB>
                      <a:noFill/>
                    </a:lnB>
                    <a:solidFill>
                      <a:schemeClr val="accent1">
                        <a:alpha val="5000"/>
                      </a:schemeClr>
                    </a:solidFill>
                  </a:tcPr>
                </a:tc>
              </a:tr>
              <a:tr h="457200">
                <a:tc>
                  <a:txBody>
                    <a:bodyPr/>
                    <a:lstStyle/>
                    <a:p>
                      <a:pPr indent="0" algn="ctr">
                        <a:lnSpc>
                          <a:spcPct val="100000"/>
                        </a:lnSpc>
                        <a:defRPr/>
                      </a:pPr>
                      <a:r>
                        <a:rPr lang="en-US" sz="1400" b="1" i="0" u="none" strike="noStrike">
                          <a:solidFill>
                            <a:schemeClr val="tx1"/>
                          </a:solidFill>
                          <a:cs typeface="Noto Sans SC" panose="020B0200000000000000" charset="-122"/>
                          <a:sym typeface="Noto Sans SC" panose="020B0200000000000000" charset="-122"/>
                        </a:rPr>
                        <a:t>二级网格</a:t>
                      </a:r>
                    </a:p>
                  </a:txBody>
                  <a:tcPr marL="101600" marR="101600" marT="101600" marB="101600" anchor="ctr">
                    <a:lnL>
                      <a:noFill/>
                    </a:lnL>
                    <a:lnR>
                      <a:noFill/>
                    </a:lnR>
                    <a:lnT>
                      <a:noFill/>
                    </a:lnT>
                    <a:lnB>
                      <a:noFill/>
                    </a:lnB>
                    <a:solidFill>
                      <a:srgbClr val="FFFFFF">
                        <a:alpha val="100000"/>
                      </a:srgbClr>
                    </a:solidFill>
                  </a:tcPr>
                </a:tc>
                <a:tc>
                  <a:txBody>
                    <a:bodyPr/>
                    <a:lstStyle/>
                    <a:p>
                      <a:pPr indent="0" algn="ctr">
                        <a:lnSpc>
                          <a:spcPct val="100000"/>
                        </a:lnSpc>
                        <a:defRPr/>
                      </a:pPr>
                      <a:r>
                        <a:rPr lang="en-US" sz="1400" b="0" i="0" u="none" strike="noStrike">
                          <a:solidFill>
                            <a:schemeClr val="tx1"/>
                          </a:solidFill>
                          <a:cs typeface="Noto Sans SC" panose="020B0200000000000000" charset="-122"/>
                          <a:sym typeface="Noto Sans SC" panose="020B0200000000000000" charset="-122"/>
                        </a:rPr>
                        <a:t>部门/车间负责人</a:t>
                      </a:r>
                    </a:p>
                  </a:txBody>
                  <a:tcPr marL="101600" marR="101600" marT="101600" marB="101600" anchor="ctr">
                    <a:lnL>
                      <a:noFill/>
                    </a:lnL>
                    <a:lnR>
                      <a:noFill/>
                    </a:lnR>
                    <a:lnT>
                      <a:noFill/>
                    </a:lnT>
                    <a:lnB>
                      <a:noFill/>
                    </a:lnB>
                    <a:solidFill>
                      <a:srgbClr val="FFFFFF">
                        <a:alpha val="100000"/>
                      </a:srgbClr>
                    </a:solidFill>
                  </a:tcPr>
                </a:tc>
                <a:tc>
                  <a:txBody>
                    <a:bodyPr/>
                    <a:lstStyle/>
                    <a:p>
                      <a:pPr marL="63500" indent="0" algn="l">
                        <a:lnSpc>
                          <a:spcPct val="100000"/>
                        </a:lnSpc>
                        <a:defRPr/>
                      </a:pPr>
                      <a:r>
                        <a:rPr lang="en-US" sz="1400" b="0" i="0" u="none" strike="noStrike">
                          <a:solidFill>
                            <a:schemeClr val="tx1"/>
                          </a:solidFill>
                          <a:cs typeface="Noto Sans SC" panose="020B0200000000000000" charset="-122"/>
                          <a:sym typeface="Noto Sans SC" panose="020B0200000000000000" charset="-122"/>
                        </a:rPr>
                        <a:t>分管管理责任，监督下级履职</a:t>
                      </a:r>
                    </a:p>
                  </a:txBody>
                  <a:tcPr marL="101600" marR="101600" marT="101600" marB="101600" anchor="ctr">
                    <a:lnL>
                      <a:noFill/>
                    </a:lnL>
                    <a:lnR>
                      <a:noFill/>
                    </a:lnR>
                    <a:lnT>
                      <a:noFill/>
                    </a:lnT>
                    <a:lnB>
                      <a:noFill/>
                    </a:lnB>
                    <a:solidFill>
                      <a:srgbClr val="FFFFFF">
                        <a:alpha val="100000"/>
                      </a:srgbClr>
                    </a:solidFill>
                  </a:tcPr>
                </a:tc>
              </a:tr>
              <a:tr h="457200">
                <a:tc>
                  <a:txBody>
                    <a:bodyPr/>
                    <a:lstStyle/>
                    <a:p>
                      <a:pPr indent="0" algn="ctr">
                        <a:lnSpc>
                          <a:spcPct val="100000"/>
                        </a:lnSpc>
                        <a:defRPr/>
                      </a:pPr>
                      <a:r>
                        <a:rPr lang="en-US" sz="1400" b="1" i="0" u="none" strike="noStrike">
                          <a:solidFill>
                            <a:schemeClr val="tx1"/>
                          </a:solidFill>
                          <a:cs typeface="Noto Sans SC" panose="020B0200000000000000" charset="-122"/>
                          <a:sym typeface="Noto Sans SC" panose="020B0200000000000000" charset="-122"/>
                        </a:rPr>
                        <a:t>三级网格</a:t>
                      </a:r>
                    </a:p>
                  </a:txBody>
                  <a:tcPr marL="101600" marR="101600" marT="101600" marB="101600" anchor="ctr">
                    <a:lnL>
                      <a:noFill/>
                    </a:lnL>
                    <a:lnR>
                      <a:noFill/>
                    </a:lnR>
                    <a:lnT>
                      <a:noFill/>
                    </a:lnT>
                    <a:lnB>
                      <a:noFill/>
                    </a:lnB>
                    <a:solidFill>
                      <a:schemeClr val="accent1">
                        <a:alpha val="5000"/>
                      </a:schemeClr>
                    </a:solidFill>
                  </a:tcPr>
                </a:tc>
                <a:tc>
                  <a:txBody>
                    <a:bodyPr/>
                    <a:lstStyle/>
                    <a:p>
                      <a:pPr indent="0" algn="ctr">
                        <a:lnSpc>
                          <a:spcPct val="100000"/>
                        </a:lnSpc>
                        <a:defRPr/>
                      </a:pPr>
                      <a:r>
                        <a:rPr lang="en-US" sz="1400" b="0" i="0" u="none" strike="noStrike">
                          <a:solidFill>
                            <a:schemeClr val="tx1"/>
                          </a:solidFill>
                          <a:cs typeface="Noto Sans SC" panose="020B0200000000000000" charset="-122"/>
                          <a:sym typeface="Noto Sans SC" panose="020B0200000000000000" charset="-122"/>
                        </a:rPr>
                        <a:t>班组/片区负责人</a:t>
                      </a:r>
                    </a:p>
                  </a:txBody>
                  <a:tcPr marL="101600" marR="101600" marT="101600" marB="101600" anchor="ctr">
                    <a:lnL>
                      <a:noFill/>
                    </a:lnL>
                    <a:lnR>
                      <a:noFill/>
                    </a:lnR>
                    <a:lnT>
                      <a:noFill/>
                    </a:lnT>
                    <a:lnB>
                      <a:noFill/>
                    </a:lnB>
                    <a:solidFill>
                      <a:schemeClr val="accent1">
                        <a:alpha val="5000"/>
                      </a:schemeClr>
                    </a:solidFill>
                  </a:tcPr>
                </a:tc>
                <a:tc>
                  <a:txBody>
                    <a:bodyPr/>
                    <a:lstStyle/>
                    <a:p>
                      <a:pPr marL="63500" indent="0" algn="l">
                        <a:lnSpc>
                          <a:spcPct val="100000"/>
                        </a:lnSpc>
                        <a:defRPr/>
                      </a:pPr>
                      <a:r>
                        <a:rPr lang="en-US" sz="1400" b="0" i="0" u="none" strike="noStrike">
                          <a:solidFill>
                            <a:schemeClr val="tx1"/>
                          </a:solidFill>
                          <a:cs typeface="Noto Sans SC" panose="020B0200000000000000" charset="-122"/>
                          <a:sym typeface="Noto Sans SC" panose="020B0200000000000000" charset="-122"/>
                        </a:rPr>
                        <a:t>日常巡查、隐患排查、现场管理</a:t>
                      </a:r>
                    </a:p>
                  </a:txBody>
                  <a:tcPr marL="101600" marR="101600" marT="101600" marB="101600" anchor="ctr">
                    <a:lnL>
                      <a:noFill/>
                    </a:lnL>
                    <a:lnR>
                      <a:noFill/>
                    </a:lnR>
                    <a:lnT>
                      <a:noFill/>
                    </a:lnT>
                    <a:lnB>
                      <a:noFill/>
                    </a:lnB>
                    <a:solidFill>
                      <a:schemeClr val="accent1">
                        <a:alpha val="5000"/>
                      </a:schemeClr>
                    </a:solidFill>
                  </a:tcPr>
                </a:tc>
              </a:tr>
              <a:tr h="457200">
                <a:tc>
                  <a:txBody>
                    <a:bodyPr/>
                    <a:lstStyle/>
                    <a:p>
                      <a:pPr indent="0" algn="ctr">
                        <a:lnSpc>
                          <a:spcPct val="100000"/>
                        </a:lnSpc>
                        <a:defRPr/>
                      </a:pPr>
                      <a:r>
                        <a:rPr lang="en-US" sz="1400" b="1" i="0" u="none" strike="noStrike">
                          <a:solidFill>
                            <a:schemeClr val="tx1"/>
                          </a:solidFill>
                          <a:cs typeface="Noto Sans SC" panose="020B0200000000000000" charset="-122"/>
                          <a:sym typeface="Noto Sans SC" panose="020B0200000000000000" charset="-122"/>
                        </a:rPr>
                        <a:t>四级网格</a:t>
                      </a:r>
                    </a:p>
                  </a:txBody>
                  <a:tcPr marL="101600" marR="101600" marT="101600" marB="101600" anchor="ctr">
                    <a:lnL>
                      <a:noFill/>
                    </a:lnL>
                    <a:lnR>
                      <a:noFill/>
                    </a:lnR>
                    <a:lnT>
                      <a:noFill/>
                    </a:lnT>
                    <a:lnB>
                      <a:noFill/>
                    </a:lnB>
                    <a:solidFill>
                      <a:srgbClr val="FFFFFF">
                        <a:alpha val="100000"/>
                      </a:srgbClr>
                    </a:solidFill>
                  </a:tcPr>
                </a:tc>
                <a:tc>
                  <a:txBody>
                    <a:bodyPr/>
                    <a:lstStyle/>
                    <a:p>
                      <a:pPr indent="0" algn="ctr">
                        <a:lnSpc>
                          <a:spcPct val="100000"/>
                        </a:lnSpc>
                        <a:defRPr/>
                      </a:pPr>
                      <a:r>
                        <a:rPr lang="en-US" sz="1400" b="0" i="0" u="none" strike="noStrike">
                          <a:solidFill>
                            <a:schemeClr val="tx1"/>
                          </a:solidFill>
                          <a:cs typeface="Noto Sans SC" panose="020B0200000000000000" charset="-122"/>
                          <a:sym typeface="Noto Sans SC" panose="020B0200000000000000" charset="-122"/>
                        </a:rPr>
                        <a:t>岗位员工/巡查员</a:t>
                      </a:r>
                    </a:p>
                  </a:txBody>
                  <a:tcPr marL="101600" marR="101600" marT="101600" marB="101600" anchor="ctr">
                    <a:lnL>
                      <a:noFill/>
                    </a:lnL>
                    <a:lnR>
                      <a:noFill/>
                    </a:lnR>
                    <a:lnT>
                      <a:noFill/>
                    </a:lnT>
                    <a:lnB>
                      <a:noFill/>
                    </a:lnB>
                    <a:solidFill>
                      <a:srgbClr val="FFFFFF">
                        <a:alpha val="100000"/>
                      </a:srgbClr>
                    </a:solidFill>
                  </a:tcPr>
                </a:tc>
                <a:tc>
                  <a:txBody>
                    <a:bodyPr/>
                    <a:lstStyle/>
                    <a:p>
                      <a:pPr marL="63500" indent="0" algn="l">
                        <a:lnSpc>
                          <a:spcPct val="100000"/>
                        </a:lnSpc>
                        <a:defRPr/>
                      </a:pPr>
                      <a:r>
                        <a:rPr lang="en-US" sz="1400" b="0" i="0" u="none" strike="noStrike">
                          <a:solidFill>
                            <a:schemeClr val="tx1"/>
                          </a:solidFill>
                          <a:cs typeface="Noto Sans SC" panose="020B0200000000000000" charset="-122"/>
                          <a:sym typeface="Noto Sans SC" panose="020B0200000000000000" charset="-122"/>
                        </a:rPr>
                        <a:t>岗位隐患排查、遵章守纪、风险上报</a:t>
                      </a:r>
                    </a:p>
                  </a:txBody>
                  <a:tcPr marL="101600" marR="101600" marT="101600" marB="101600" anchor="ctr">
                    <a:lnL>
                      <a:noFill/>
                    </a:lnL>
                    <a:lnR>
                      <a:noFill/>
                    </a:lnR>
                    <a:lnT>
                      <a:noFill/>
                    </a:lnT>
                    <a:lnB>
                      <a:noFill/>
                    </a:lnB>
                    <a:solidFill>
                      <a:srgbClr val="FFFFFF">
                        <a:alpha val="100000"/>
                      </a:srgbClr>
                    </a:solidFill>
                  </a:tcPr>
                </a:tc>
              </a:tr>
            </a:tbl>
          </a:graphicData>
        </a:graphic>
      </p:graphicFrame>
      <p:pic>
        <p:nvPicPr>
          <p:cNvPr id="17" name="Picture 17"/>
          <p:cNvPicPr>
            <a:picLocks noChangeAspect="1"/>
          </p:cNvPicPr>
          <p:nvPr>
            <p:custDataLst>
              <p:tags r:id="rId14"/>
            </p:custDataLst>
          </p:nvPr>
        </p:nvPicPr>
        <p:blipFill>
          <a:blip r:embed="rId25"/>
          <a:srcRect l="100" r="100"/>
          <a:stretch>
            <a:fillRect/>
          </a:stretch>
        </p:blipFill>
        <p:spPr>
          <a:xfrm>
            <a:off x="8636000" y="3937000"/>
            <a:ext cx="2794000" cy="1574800"/>
          </a:xfrm>
          <a:prstGeom prst="roundRect">
            <a:avLst>
              <a:gd name="adj" fmla="val 8064"/>
            </a:avLst>
          </a:prstGeom>
          <a:noFill/>
          <a:ln w="12700" cap="flat" cmpd="sng">
            <a:solidFill>
              <a:schemeClr val="accent1">
                <a:alpha val="30000"/>
              </a:schemeClr>
            </a:solidFill>
            <a:prstDash val="solid"/>
            <a:round/>
          </a:ln>
        </p:spPr>
      </p:pic>
      <p:sp>
        <p:nvSpPr>
          <p:cNvPr id="18" name="AutoShape 18"/>
          <p:cNvSpPr/>
          <p:nvPr>
            <p:custDataLst>
              <p:tags r:id="rId15"/>
            </p:custDataLst>
          </p:nvPr>
        </p:nvSpPr>
        <p:spPr>
          <a:xfrm>
            <a:off x="8636000" y="5588000"/>
            <a:ext cx="2794000" cy="254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四级网格组织架构示意图</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3" name="标题 2"/>
          <p:cNvSpPr>
            <a:spLocks noGrp="1"/>
          </p:cNvSpPr>
          <p:nvPr>
            <p:ph type="title"/>
            <p:custDataLst>
              <p:tags r:id="rId16"/>
            </p:custDataLst>
          </p:nvPr>
        </p:nvSpPr>
        <p:spPr/>
        <p:txBody>
          <a:bodyPr vert="horz" wrap="square" lIns="0" tIns="0" rIns="0" bIns="0" rtlCol="0" anchor="b">
            <a:normAutofit/>
          </a:bodyPr>
          <a:lstStyle/>
          <a:p>
            <a:pPr lvl="0" algn="l">
              <a:buClrTx/>
              <a:buSzTx/>
              <a:buFontTx/>
            </a:pPr>
            <a:r>
              <a:rPr lang="zh-CN" altLang="en-US" dirty="0">
                <a:sym typeface="+mn-ea"/>
              </a:rPr>
              <a:t>网格划分标准与层级责任体系</a:t>
            </a: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00405" y="1448435"/>
            <a:ext cx="508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1"/>
                </a:solidFill>
                <a:latin typeface="+mn-lt"/>
                <a:ea typeface="+mn-ea"/>
                <a:cs typeface="Noto Sans SC" panose="020B0200000000000000" charset="-122"/>
                <a:sym typeface="Noto Sans SC" panose="020B0200000000000000" charset="-122"/>
              </a:rPr>
              <a:t>▍培训前言</a:t>
            </a:r>
          </a:p>
        </p:txBody>
      </p:sp>
      <p:sp>
        <p:nvSpPr>
          <p:cNvPr id="6" name="AutoShape 6"/>
          <p:cNvSpPr/>
          <p:nvPr>
            <p:custDataLst>
              <p:tags r:id="rId3"/>
            </p:custDataLst>
          </p:nvPr>
        </p:nvSpPr>
        <p:spPr>
          <a:xfrm>
            <a:off x="634365" y="2051050"/>
            <a:ext cx="5080000" cy="4383405"/>
          </a:xfrm>
          <a:prstGeom prst="rect">
            <a:avLst/>
          </a:prstGeom>
          <a:noFill/>
          <a:ln w="12700" cap="flat" cmpd="sng">
            <a:noFill/>
            <a:prstDash val="solid"/>
            <a:round/>
          </a:ln>
        </p:spPr>
        <p:txBody>
          <a:bodyPr vert="horz" wrap="square" lIns="0" tIns="0" rIns="0" bIns="0" rtlCol="0" anchor="ctr" anchorCtr="0"/>
          <a:lstStyle/>
          <a:p>
            <a:pPr indent="0" algn="just">
              <a:lnSpc>
                <a:spcPct val="100000"/>
              </a:lnSpc>
              <a:defRPr/>
            </a:pPr>
            <a:r>
              <a:rPr lang="en-US" sz="2400" b="0" i="0" u="none" strike="noStrike">
                <a:solidFill>
                  <a:schemeClr val="tx1"/>
                </a:solidFill>
                <a:latin typeface="+mn-lt"/>
                <a:ea typeface="+mn-ea"/>
                <a:cs typeface="Noto Sans SC" panose="020B0200000000000000" charset="-122"/>
                <a:sym typeface="Noto Sans SC" panose="020B0200000000000000" charset="-122"/>
              </a:rPr>
              <a:t>      </a:t>
            </a:r>
            <a:r>
              <a:rPr lang="en-US" sz="2400">
                <a:solidFill>
                  <a:schemeClr val="tx1"/>
                </a:solidFill>
                <a:latin typeface="微软雅黑" panose="020B0503020204020204" charset="-122"/>
                <a:ea typeface="微软雅黑" panose="020B0503020204020204" charset="-122"/>
                <a:cs typeface="微软雅黑" panose="020B0503020204020204" charset="-122"/>
                <a:sym typeface="+mn-ea"/>
              </a:rPr>
              <a:t>根据江苏省安委会印发《关于推进安全生产“六化”建设的实施方案（试行）》编制</a:t>
            </a:r>
            <a:r>
              <a:rPr lang="zh-CN" altLang="en-US" sz="240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en-US" sz="2400" b="0" i="0" u="none" strike="noStrike">
              <a:solidFill>
                <a:schemeClr val="tx1"/>
              </a:solidFill>
              <a:latin typeface="微软雅黑" panose="020B0503020204020204" charset="-122"/>
              <a:ea typeface="微软雅黑" panose="020B0503020204020204" charset="-122"/>
              <a:cs typeface="微软雅黑" panose="020B0503020204020204" charset="-122"/>
              <a:sym typeface="Noto Sans SC" panose="020B0200000000000000" charset="-122"/>
            </a:endParaRPr>
          </a:p>
          <a:p>
            <a:pPr indent="0" algn="just">
              <a:lnSpc>
                <a:spcPct val="100000"/>
              </a:lnSpc>
              <a:defRPr/>
            </a:pPr>
            <a:r>
              <a:rPr lang="en-US" sz="2400" b="0" i="0" u="none" strike="noStrike">
                <a:solidFill>
                  <a:schemeClr val="tx1"/>
                </a:solidFill>
                <a:latin typeface="微软雅黑" panose="020B0503020204020204" charset="-122"/>
                <a:ea typeface="微软雅黑" panose="020B0503020204020204" charset="-122"/>
                <a:cs typeface="微软雅黑" panose="020B0503020204020204" charset="-122"/>
                <a:sym typeface="Noto Sans SC" panose="020B0200000000000000" charset="-122"/>
              </a:rPr>
              <a:t>      为深入落实江苏省安全生产工作部署，全面推进安全生产“六化”建设落地见效，破解当前安全管理中“监管有盲区、能力有短板、责任不到底、操作不规范”等突出问题，特开展本次专项培训。</a:t>
            </a:r>
            <a:endParaRPr lang="en-US" sz="2400">
              <a:solidFill>
                <a:schemeClr val="tx1"/>
              </a:solidFill>
              <a:latin typeface="微软雅黑" panose="020B0503020204020204" charset="-122"/>
              <a:ea typeface="微软雅黑" panose="020B0503020204020204" charset="-122"/>
              <a:cs typeface="微软雅黑" panose="020B0503020204020204" charset="-122"/>
            </a:endParaRPr>
          </a:p>
          <a:p>
            <a:pPr indent="0" algn="just">
              <a:lnSpc>
                <a:spcPct val="100000"/>
              </a:lnSpc>
            </a:pPr>
            <a:r>
              <a:rPr lang="en-US" sz="2400" b="0" i="0" u="none" strike="noStrike">
                <a:solidFill>
                  <a:schemeClr val="tx1"/>
                </a:solidFill>
                <a:latin typeface="微软雅黑" panose="020B0503020204020204" charset="-122"/>
                <a:ea typeface="微软雅黑" panose="020B0503020204020204" charset="-122"/>
                <a:cs typeface="微软雅黑" panose="020B0503020204020204" charset="-122"/>
                <a:sym typeface="Noto Sans SC" panose="020B0200000000000000" charset="-122"/>
              </a:rPr>
              <a:t>      本次培训严格对标江苏省安全生产“六化”工作要求，聚焦企业落地实操，明确各岗位工作标准与实施路径。</a:t>
            </a:r>
          </a:p>
        </p:txBody>
      </p:sp>
      <p:sp>
        <p:nvSpPr>
          <p:cNvPr id="7" name="AutoShape 7"/>
          <p:cNvSpPr/>
          <p:nvPr>
            <p:custDataLst>
              <p:tags r:id="rId4"/>
            </p:custDataLst>
          </p:nvPr>
        </p:nvSpPr>
        <p:spPr>
          <a:xfrm>
            <a:off x="6288405" y="1448435"/>
            <a:ext cx="508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1"/>
                </a:solidFill>
                <a:latin typeface="+mn-lt"/>
                <a:ea typeface="+mn-ea"/>
                <a:cs typeface="Noto Sans SC" panose="020B0200000000000000" charset="-122"/>
                <a:sym typeface="Noto Sans SC" panose="020B0200000000000000" charset="-122"/>
              </a:rPr>
              <a:t>▍核心学习目标</a:t>
            </a:r>
          </a:p>
        </p:txBody>
      </p:sp>
      <p:sp>
        <p:nvSpPr>
          <p:cNvPr id="8" name="AutoShape 8"/>
          <p:cNvSpPr/>
          <p:nvPr>
            <p:custDataLst>
              <p:tags r:id="rId5"/>
            </p:custDataLst>
          </p:nvPr>
        </p:nvSpPr>
        <p:spPr>
          <a:xfrm>
            <a:off x="6288405" y="2235835"/>
            <a:ext cx="5080000" cy="1905000"/>
          </a:xfrm>
          <a:prstGeom prst="rect">
            <a:avLst/>
          </a:prstGeom>
          <a:noFill/>
          <a:ln w="12700" cap="flat" cmpd="sng">
            <a:noFill/>
            <a:prstDash val="solid"/>
            <a:round/>
          </a:ln>
        </p:spPr>
        <p:txBody>
          <a:bodyPr vert="horz" wrap="square" lIns="0" tIns="0" rIns="0" bIns="0" rtlCol="0" anchor="ctr" anchorCtr="0"/>
          <a:lstStyle/>
          <a:p>
            <a:pPr marL="177800" indent="-177800" algn="l">
              <a:lnSpc>
                <a:spcPct val="108000"/>
              </a:lnSpc>
              <a:buClr>
                <a:srgbClr val="333333"/>
              </a:buClr>
              <a:buChar char="•"/>
              <a:defRPr/>
            </a:pPr>
            <a:r>
              <a:rPr lang="en-US" sz="1800" b="0" i="0" u="none" strike="noStrike">
                <a:solidFill>
                  <a:schemeClr val="tx1"/>
                </a:solidFill>
                <a:latin typeface="+mn-lt"/>
                <a:ea typeface="+mn-ea"/>
                <a:cs typeface="Noto Sans SC" panose="020B0200000000000000" charset="-122"/>
                <a:sym typeface="Noto Sans SC" panose="020B0200000000000000" charset="-122"/>
              </a:rPr>
              <a:t>精准掌握“六化”的</a:t>
            </a:r>
            <a:r>
              <a:rPr lang="en-US" sz="1800" b="1" i="0" u="none" strike="noStrike">
                <a:solidFill>
                  <a:schemeClr val="tx1"/>
                </a:solidFill>
                <a:latin typeface="+mn-lt"/>
                <a:ea typeface="+mn-ea"/>
                <a:cs typeface="Noto Sans SC" panose="020B0200000000000000" charset="-122"/>
                <a:sym typeface="Noto Sans SC" panose="020B0200000000000000" charset="-122"/>
              </a:rPr>
              <a:t>核心内涵、政策要求、建设标准</a:t>
            </a:r>
            <a:endParaRPr lang="en-US">
              <a:solidFill>
                <a:schemeClr val="tx1"/>
              </a:solidFill>
              <a:latin typeface="+mn-lt"/>
              <a:ea typeface="+mn-ea"/>
            </a:endParaRPr>
          </a:p>
          <a:p>
            <a:pPr marL="177800" indent="-177800" algn="l">
              <a:lnSpc>
                <a:spcPct val="108000"/>
              </a:lnSpc>
              <a:buClr>
                <a:srgbClr val="333333"/>
              </a:buClr>
              <a:buChar char="•"/>
            </a:pPr>
            <a:r>
              <a:rPr lang="en-US" sz="1800" b="0" i="0" u="none" strike="noStrike">
                <a:solidFill>
                  <a:schemeClr val="tx1"/>
                </a:solidFill>
                <a:latin typeface="+mn-lt"/>
                <a:ea typeface="+mn-ea"/>
                <a:cs typeface="Noto Sans SC" panose="020B0200000000000000" charset="-122"/>
                <a:sym typeface="Noto Sans SC" panose="020B0200000000000000" charset="-122"/>
              </a:rPr>
              <a:t>明确各层级、各岗位“六化”建设的</a:t>
            </a:r>
            <a:r>
              <a:rPr lang="en-US" sz="1800" b="1" i="0" u="none" strike="noStrike">
                <a:solidFill>
                  <a:schemeClr val="tx1"/>
                </a:solidFill>
                <a:latin typeface="+mn-lt"/>
                <a:ea typeface="+mn-ea"/>
                <a:cs typeface="Noto Sans SC" panose="020B0200000000000000" charset="-122"/>
                <a:sym typeface="Noto Sans SC" panose="020B0200000000000000" charset="-122"/>
              </a:rPr>
              <a:t>落地职责与实操方法</a:t>
            </a:r>
          </a:p>
          <a:p>
            <a:pPr marL="177800" indent="-177800" algn="l">
              <a:lnSpc>
                <a:spcPct val="108000"/>
              </a:lnSpc>
              <a:buClr>
                <a:srgbClr val="333333"/>
              </a:buClr>
              <a:buChar char="•"/>
            </a:pPr>
            <a:r>
              <a:rPr lang="en-US" sz="1800" b="0" i="0" u="none" strike="noStrike">
                <a:solidFill>
                  <a:schemeClr val="tx1"/>
                </a:solidFill>
                <a:latin typeface="+mn-lt"/>
                <a:ea typeface="+mn-ea"/>
                <a:cs typeface="Noto Sans SC" panose="020B0200000000000000" charset="-122"/>
                <a:sym typeface="Noto Sans SC" panose="020B0200000000000000" charset="-122"/>
              </a:rPr>
              <a:t>破解企业安全管理痛点，实现安全管理</a:t>
            </a:r>
            <a:r>
              <a:rPr lang="en-US" sz="1800" b="1" i="0" u="none" strike="noStrike">
                <a:solidFill>
                  <a:schemeClr val="tx1"/>
                </a:solidFill>
                <a:latin typeface="+mn-lt"/>
                <a:ea typeface="+mn-ea"/>
                <a:cs typeface="Noto Sans SC" panose="020B0200000000000000" charset="-122"/>
                <a:sym typeface="Noto Sans SC" panose="020B0200000000000000" charset="-122"/>
              </a:rPr>
              <a:t>规范化、闭环化、长效化</a:t>
            </a:r>
          </a:p>
          <a:p>
            <a:pPr marL="177800" indent="-177800" algn="l">
              <a:lnSpc>
                <a:spcPct val="108000"/>
              </a:lnSpc>
              <a:buClr>
                <a:srgbClr val="333333"/>
              </a:buClr>
              <a:buChar char="•"/>
            </a:pPr>
            <a:r>
              <a:rPr lang="en-US" sz="1800" b="0" i="0" u="none" strike="noStrike">
                <a:solidFill>
                  <a:schemeClr val="tx1"/>
                </a:solidFill>
                <a:latin typeface="+mn-lt"/>
                <a:ea typeface="+mn-ea"/>
                <a:cs typeface="Noto Sans SC" panose="020B0200000000000000" charset="-122"/>
                <a:sym typeface="Noto Sans SC" panose="020B0200000000000000" charset="-122"/>
              </a:rPr>
              <a:t>推动企业主体责任全面压实，守住安全生产底线红线</a:t>
            </a:r>
          </a:p>
        </p:txBody>
      </p:sp>
      <p:pic>
        <p:nvPicPr>
          <p:cNvPr id="9" name="Picture 9"/>
          <p:cNvPicPr>
            <a:picLocks noChangeAspect="1"/>
          </p:cNvPicPr>
          <p:nvPr>
            <p:custDataLst>
              <p:tags r:id="rId6"/>
            </p:custDataLst>
          </p:nvPr>
        </p:nvPicPr>
        <p:blipFill>
          <a:blip r:embed="rId10"/>
          <a:srcRect l="100" r="100"/>
          <a:stretch>
            <a:fillRect/>
          </a:stretch>
        </p:blipFill>
        <p:spPr>
          <a:xfrm>
            <a:off x="8160820" y="4673600"/>
            <a:ext cx="2794000" cy="1574800"/>
          </a:xfrm>
          <a:prstGeom prst="roundRect">
            <a:avLst>
              <a:gd name="adj" fmla="val 8064"/>
            </a:avLst>
          </a:prstGeom>
          <a:noFill/>
          <a:ln w="12700" cap="flat" cmpd="sng">
            <a:solidFill>
              <a:schemeClr val="accent1">
                <a:alpha val="100000"/>
              </a:schemeClr>
            </a:solidFill>
            <a:prstDash val="solid"/>
            <a:round/>
          </a:ln>
          <a:effectLst>
            <a:outerShdw blurRad="101600" dist="50800" dir="5400000" algn="tl" rotWithShape="0">
              <a:srgbClr val="000000">
                <a:alpha val="15000"/>
              </a:srgbClr>
            </a:outerShdw>
          </a:effectLst>
        </p:spPr>
      </p:pic>
      <p:sp>
        <p:nvSpPr>
          <p:cNvPr id="2" name="标题 1"/>
          <p:cNvSpPr>
            <a:spLocks noGrp="1"/>
          </p:cNvSpPr>
          <p:nvPr>
            <p:ph type="title"/>
            <p:custDataLst>
              <p:tags r:id="rId7"/>
            </p:custDataLst>
          </p:nvPr>
        </p:nvSpPr>
        <p:spPr/>
        <p:txBody>
          <a:bodyPr vert="horz" wrap="square" lIns="0" tIns="0" rIns="0" bIns="0" rtlCol="0" anchor="b">
            <a:normAutofit/>
          </a:bodyPr>
          <a:lstStyle/>
          <a:p>
            <a:pPr lvl="0" algn="l">
              <a:buClrTx/>
              <a:buSzTx/>
              <a:buFontTx/>
            </a:pPr>
            <a:r>
              <a:rPr lang="zh-CN" altLang="en-US" dirty="0">
                <a:sym typeface="+mn-ea"/>
              </a:rPr>
              <a:t>培训前言 · 学习目标</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270000"/>
            <a:ext cx="10668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一、网格化核心工作闭环流程</a:t>
            </a:r>
          </a:p>
        </p:txBody>
      </p:sp>
      <p:sp>
        <p:nvSpPr>
          <p:cNvPr id="6" name="AutoShape 6"/>
          <p:cNvSpPr/>
          <p:nvPr>
            <p:custDataLst>
              <p:tags r:id="rId3"/>
            </p:custDataLst>
          </p:nvPr>
        </p:nvSpPr>
        <p:spPr>
          <a:xfrm>
            <a:off x="392130" y="1714500"/>
            <a:ext cx="1587500" cy="508000"/>
          </a:xfrm>
          <a:prstGeom prst="roundRect">
            <a:avLst>
              <a:gd name="adj" fmla="val 25000"/>
            </a:avLst>
          </a:prstGeom>
          <a:solidFill>
            <a:schemeClr val="accent1">
              <a:alpha val="10000"/>
            </a:schemeClr>
          </a:solidFill>
          <a:ln w="12700" cap="flat" cmpd="sng">
            <a:solidFill>
              <a:schemeClr val="accent1">
                <a:alpha val="100000"/>
              </a:schemeClr>
            </a:solid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rgbClr val="002060"/>
                </a:solidFill>
                <a:latin typeface="+mn-lt"/>
                <a:ea typeface="+mn-ea"/>
                <a:cs typeface="Noto Sans SC" panose="020B0200000000000000" charset="-122"/>
                <a:sym typeface="Noto Sans SC" panose="020B0200000000000000" charset="-122"/>
              </a:rPr>
              <a:t>网格巡查排查</a:t>
            </a:r>
          </a:p>
        </p:txBody>
      </p:sp>
      <p:pic>
        <p:nvPicPr>
          <p:cNvPr id="7" name="Picture 7"/>
          <p:cNvPicPr>
            <a:picLocks noChangeAspect="1"/>
          </p:cNvPicPr>
          <p:nvPr>
            <p:custDataLst>
              <p:tags r:id="rId4"/>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2043130" y="1841500"/>
            <a:ext cx="254000" cy="254000"/>
          </a:xfrm>
          <a:prstGeom prst="rect">
            <a:avLst/>
          </a:prstGeom>
        </p:spPr>
      </p:pic>
      <p:sp>
        <p:nvSpPr>
          <p:cNvPr id="8" name="AutoShape 8"/>
          <p:cNvSpPr/>
          <p:nvPr>
            <p:custDataLst>
              <p:tags r:id="rId5"/>
            </p:custDataLst>
          </p:nvPr>
        </p:nvSpPr>
        <p:spPr>
          <a:xfrm>
            <a:off x="2360630" y="1714500"/>
            <a:ext cx="1587500" cy="508000"/>
          </a:xfrm>
          <a:prstGeom prst="roundRect">
            <a:avLst>
              <a:gd name="adj" fmla="val 25000"/>
            </a:avLst>
          </a:prstGeom>
          <a:solidFill>
            <a:schemeClr val="accent2">
              <a:alpha val="10000"/>
            </a:schemeClr>
          </a:solidFill>
          <a:ln w="12700" cap="flat" cmpd="sng">
            <a:solidFill>
              <a:schemeClr val="accent2">
                <a:alpha val="100000"/>
              </a:schemeClr>
            </a:solid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隐患/问题上报</a:t>
            </a:r>
          </a:p>
        </p:txBody>
      </p:sp>
      <p:pic>
        <p:nvPicPr>
          <p:cNvPr id="9" name="Picture 9"/>
          <p:cNvPicPr>
            <a:picLocks noChangeAspect="1"/>
          </p:cNvPicPr>
          <p:nvPr>
            <p:custDataLst>
              <p:tags r:id="rId6"/>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4011630" y="1841500"/>
            <a:ext cx="254000" cy="254000"/>
          </a:xfrm>
          <a:prstGeom prst="rect">
            <a:avLst/>
          </a:prstGeom>
        </p:spPr>
      </p:pic>
      <p:sp>
        <p:nvSpPr>
          <p:cNvPr id="10" name="AutoShape 10"/>
          <p:cNvSpPr/>
          <p:nvPr>
            <p:custDataLst>
              <p:tags r:id="rId7"/>
            </p:custDataLst>
          </p:nvPr>
        </p:nvSpPr>
        <p:spPr>
          <a:xfrm>
            <a:off x="4329130" y="1714500"/>
            <a:ext cx="1587500" cy="508000"/>
          </a:xfrm>
          <a:prstGeom prst="roundRect">
            <a:avLst>
              <a:gd name="adj" fmla="val 25000"/>
            </a:avLst>
          </a:prstGeom>
          <a:solidFill>
            <a:schemeClr val="accent1">
              <a:alpha val="10000"/>
            </a:schemeClr>
          </a:solidFill>
          <a:ln w="12700" cap="flat" cmpd="sng">
            <a:solidFill>
              <a:schemeClr val="accent1">
                <a:alpha val="100000"/>
              </a:schemeClr>
            </a:solid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rgbClr val="002060"/>
                </a:solidFill>
                <a:latin typeface="+mn-lt"/>
                <a:ea typeface="+mn-ea"/>
                <a:cs typeface="Noto Sans SC" panose="020B0200000000000000" charset="-122"/>
                <a:sym typeface="Noto Sans SC" panose="020B0200000000000000" charset="-122"/>
              </a:rPr>
              <a:t>分流交办处置</a:t>
            </a:r>
          </a:p>
        </p:txBody>
      </p:sp>
      <p:pic>
        <p:nvPicPr>
          <p:cNvPr id="11" name="Picture 11"/>
          <p:cNvPicPr>
            <a:picLocks noChangeAspect="1"/>
          </p:cNvPicPr>
          <p:nvPr>
            <p:custDataLst>
              <p:tags r:id="rId8"/>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5980130" y="1841500"/>
            <a:ext cx="254000" cy="254000"/>
          </a:xfrm>
          <a:prstGeom prst="rect">
            <a:avLst/>
          </a:prstGeom>
        </p:spPr>
      </p:pic>
      <p:sp>
        <p:nvSpPr>
          <p:cNvPr id="12" name="AutoShape 12"/>
          <p:cNvSpPr/>
          <p:nvPr>
            <p:custDataLst>
              <p:tags r:id="rId9"/>
            </p:custDataLst>
          </p:nvPr>
        </p:nvSpPr>
        <p:spPr>
          <a:xfrm>
            <a:off x="6297630" y="1714500"/>
            <a:ext cx="1587500" cy="508000"/>
          </a:xfrm>
          <a:prstGeom prst="roundRect">
            <a:avLst>
              <a:gd name="adj" fmla="val 25000"/>
            </a:avLst>
          </a:prstGeom>
          <a:solidFill>
            <a:schemeClr val="accent1">
              <a:alpha val="10000"/>
            </a:schemeClr>
          </a:solidFill>
          <a:ln w="12700" cap="flat" cmpd="sng">
            <a:solidFill>
              <a:schemeClr val="accent1">
                <a:alpha val="100000"/>
              </a:schemeClr>
            </a:solid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rgbClr val="002060"/>
                </a:solidFill>
                <a:latin typeface="+mn-lt"/>
                <a:ea typeface="+mn-ea"/>
                <a:cs typeface="Noto Sans SC" panose="020B0200000000000000" charset="-122"/>
                <a:sym typeface="Noto Sans SC" panose="020B0200000000000000" charset="-122"/>
              </a:rPr>
              <a:t>整改落实</a:t>
            </a:r>
          </a:p>
        </p:txBody>
      </p:sp>
      <p:pic>
        <p:nvPicPr>
          <p:cNvPr id="13" name="Picture 13"/>
          <p:cNvPicPr>
            <a:picLocks noChangeAspect="1"/>
          </p:cNvPicPr>
          <p:nvPr>
            <p:custDataLst>
              <p:tags r:id="rId10"/>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7948630" y="1841500"/>
            <a:ext cx="254000" cy="254000"/>
          </a:xfrm>
          <a:prstGeom prst="rect">
            <a:avLst/>
          </a:prstGeom>
        </p:spPr>
      </p:pic>
      <p:sp>
        <p:nvSpPr>
          <p:cNvPr id="14" name="AutoShape 14"/>
          <p:cNvSpPr/>
          <p:nvPr>
            <p:custDataLst>
              <p:tags r:id="rId11"/>
            </p:custDataLst>
          </p:nvPr>
        </p:nvSpPr>
        <p:spPr>
          <a:xfrm>
            <a:off x="8266130" y="1714500"/>
            <a:ext cx="1587500" cy="508000"/>
          </a:xfrm>
          <a:prstGeom prst="roundRect">
            <a:avLst>
              <a:gd name="adj" fmla="val 25000"/>
            </a:avLst>
          </a:prstGeom>
          <a:solidFill>
            <a:schemeClr val="accent1">
              <a:alpha val="10000"/>
            </a:schemeClr>
          </a:solidFill>
          <a:ln w="12700" cap="flat" cmpd="sng">
            <a:solidFill>
              <a:schemeClr val="accent1">
                <a:alpha val="100000"/>
              </a:schemeClr>
            </a:solid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rgbClr val="002060"/>
                </a:solidFill>
                <a:latin typeface="+mn-lt"/>
                <a:ea typeface="+mn-ea"/>
                <a:cs typeface="Noto Sans SC" panose="020B0200000000000000" charset="-122"/>
                <a:sym typeface="Noto Sans SC" panose="020B0200000000000000" charset="-122"/>
              </a:rPr>
              <a:t>复核验收</a:t>
            </a:r>
          </a:p>
        </p:txBody>
      </p:sp>
      <p:pic>
        <p:nvPicPr>
          <p:cNvPr id="15" name="Picture 15"/>
          <p:cNvPicPr>
            <a:picLocks noChangeAspect="1"/>
          </p:cNvPicPr>
          <p:nvPr>
            <p:custDataLst>
              <p:tags r:id="rId12"/>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9917130" y="1841500"/>
            <a:ext cx="254000" cy="254000"/>
          </a:xfrm>
          <a:prstGeom prst="rect">
            <a:avLst/>
          </a:prstGeom>
        </p:spPr>
      </p:pic>
      <p:sp>
        <p:nvSpPr>
          <p:cNvPr id="16" name="AutoShape 16"/>
          <p:cNvSpPr/>
          <p:nvPr>
            <p:custDataLst>
              <p:tags r:id="rId13"/>
            </p:custDataLst>
          </p:nvPr>
        </p:nvSpPr>
        <p:spPr>
          <a:xfrm>
            <a:off x="10234630" y="1714500"/>
            <a:ext cx="1587500" cy="508000"/>
          </a:xfrm>
          <a:prstGeom prst="roundRect">
            <a:avLst>
              <a:gd name="adj" fmla="val 25000"/>
            </a:avLst>
          </a:prstGeom>
          <a:solidFill>
            <a:schemeClr val="accent1">
              <a:alpha val="10000"/>
            </a:schemeClr>
          </a:solidFill>
          <a:ln w="12700" cap="flat" cmpd="sng">
            <a:solidFill>
              <a:schemeClr val="accent1">
                <a:alpha val="100000"/>
              </a:schemeClr>
            </a:solid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rgbClr val="002060"/>
                </a:solidFill>
                <a:latin typeface="+mn-lt"/>
                <a:ea typeface="+mn-ea"/>
                <a:cs typeface="Noto Sans SC" panose="020B0200000000000000" charset="-122"/>
                <a:sym typeface="Noto Sans SC" panose="020B0200000000000000" charset="-122"/>
              </a:rPr>
              <a:t>销号归档</a:t>
            </a:r>
          </a:p>
        </p:txBody>
      </p:sp>
      <p:sp>
        <p:nvSpPr>
          <p:cNvPr id="17" name="AutoShape 17"/>
          <p:cNvSpPr/>
          <p:nvPr>
            <p:custDataLst>
              <p:tags r:id="rId14"/>
            </p:custDataLst>
          </p:nvPr>
        </p:nvSpPr>
        <p:spPr>
          <a:xfrm>
            <a:off x="762000" y="2540000"/>
            <a:ext cx="10668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二、日常运行核心要求</a:t>
            </a:r>
          </a:p>
        </p:txBody>
      </p:sp>
      <p:pic>
        <p:nvPicPr>
          <p:cNvPr id="18" name="Picture 18"/>
          <p:cNvPicPr>
            <a:picLocks noChangeAspect="1"/>
          </p:cNvPicPr>
          <p:nvPr>
            <p:custDataLst>
              <p:tags r:id="rId15"/>
            </p:custDataLst>
          </p:nvPr>
        </p:nvPicPr>
        <p:blipFill rotWithShape="1">
          <a:blip r:embed="rId38"/>
          <a:srcRect l="100" r="100" b="36290"/>
          <a:stretch>
            <a:fillRect/>
          </a:stretch>
        </p:blipFill>
        <p:spPr>
          <a:xfrm>
            <a:off x="762000" y="3048000"/>
            <a:ext cx="2794000" cy="1460500"/>
          </a:xfrm>
          <a:prstGeom prst="roundRect">
            <a:avLst>
              <a:gd name="adj" fmla="val 8064"/>
            </a:avLst>
          </a:prstGeom>
          <a:noFill/>
          <a:ln w="12700" cap="flat" cmpd="sng">
            <a:solidFill>
              <a:srgbClr val="C8C8C8">
                <a:alpha val="100000"/>
              </a:srgbClr>
            </a:solidFill>
            <a:prstDash val="solid"/>
            <a:round/>
          </a:ln>
          <a:effectLst>
            <a:outerShdw blurRad="101600" dist="50800" dir="5400000" algn="tl" rotWithShape="0">
              <a:srgbClr val="000000">
                <a:alpha val="15000"/>
              </a:srgbClr>
            </a:outerShdw>
          </a:effectLst>
        </p:spPr>
      </p:pic>
      <p:sp>
        <p:nvSpPr>
          <p:cNvPr id="19" name="AutoShape 19"/>
          <p:cNvSpPr/>
          <p:nvPr>
            <p:custDataLst>
              <p:tags r:id="rId16"/>
            </p:custDataLst>
          </p:nvPr>
        </p:nvSpPr>
        <p:spPr>
          <a:xfrm>
            <a:off x="762000" y="4699000"/>
            <a:ext cx="2794000" cy="254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网格员巡查记录与公示牌实景</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20" name="AutoShape 20"/>
          <p:cNvSpPr/>
          <p:nvPr>
            <p:custDataLst>
              <p:tags r:id="rId17"/>
            </p:custDataLst>
          </p:nvPr>
        </p:nvSpPr>
        <p:spPr>
          <a:xfrm>
            <a:off x="3810000" y="3048000"/>
            <a:ext cx="3683000" cy="1079500"/>
          </a:xfrm>
          <a:prstGeom prst="roundRect">
            <a:avLst>
              <a:gd name="adj" fmla="val 5882"/>
            </a:avLst>
          </a:prstGeom>
          <a:solidFill>
            <a:schemeClr val="accent1">
              <a:alpha val="100000"/>
            </a:schemeClr>
          </a:solidFill>
          <a:ln w="12700" cap="flat" cmpd="sng">
            <a:solidFill>
              <a:srgbClr val="005BAC">
                <a:alpha val="2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pic>
        <p:nvPicPr>
          <p:cNvPr id="21" name="Picture 21"/>
          <p:cNvPicPr>
            <a:picLocks noChangeAspect="1"/>
          </p:cNvPicPr>
          <p:nvPr>
            <p:custDataLst>
              <p:tags r:id="rId18"/>
            </p:custDataLst>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4000500" y="3238500"/>
            <a:ext cx="406400" cy="406400"/>
          </a:xfrm>
          <a:prstGeom prst="rect">
            <a:avLst/>
          </a:prstGeom>
        </p:spPr>
      </p:pic>
      <p:sp>
        <p:nvSpPr>
          <p:cNvPr id="22" name="AutoShape 22"/>
          <p:cNvSpPr/>
          <p:nvPr>
            <p:custDataLst>
              <p:tags r:id="rId19"/>
            </p:custDataLst>
          </p:nvPr>
        </p:nvSpPr>
        <p:spPr>
          <a:xfrm>
            <a:off x="4508500" y="3175000"/>
            <a:ext cx="2921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巡查管理规范化</a:t>
            </a:r>
          </a:p>
        </p:txBody>
      </p:sp>
      <p:sp>
        <p:nvSpPr>
          <p:cNvPr id="23" name="AutoShape 23"/>
          <p:cNvSpPr/>
          <p:nvPr>
            <p:custDataLst>
              <p:tags r:id="rId20"/>
            </p:custDataLst>
          </p:nvPr>
        </p:nvSpPr>
        <p:spPr>
          <a:xfrm>
            <a:off x="4508500" y="3530600"/>
            <a:ext cx="2921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lt1"/>
                </a:solidFill>
                <a:latin typeface="+mn-lt"/>
                <a:ea typeface="+mn-ea"/>
                <a:cs typeface="Noto Sans SC" panose="020B0200000000000000" charset="-122"/>
                <a:sym typeface="Noto Sans SC" panose="020B0200000000000000" charset="-122"/>
              </a:rPr>
              <a:t>明确各层级网格巡查频次、重点及记录规范，高风险区域实施加密巡查。</a:t>
            </a:r>
            <a:endParaRPr lang="en-US" sz="1200" b="0" i="0" u="none" strike="noStrike">
              <a:solidFill>
                <a:schemeClr val="lt1"/>
              </a:solidFill>
              <a:latin typeface="+mn-lt"/>
              <a:ea typeface="+mn-ea"/>
              <a:cs typeface="Noto Sans SC" panose="020B0200000000000000" charset="-122"/>
              <a:sym typeface="Noto Sans SC" panose="020B0200000000000000" charset="-122"/>
            </a:endParaRPr>
          </a:p>
        </p:txBody>
      </p:sp>
      <p:sp>
        <p:nvSpPr>
          <p:cNvPr id="24" name="AutoShape 24"/>
          <p:cNvSpPr/>
          <p:nvPr>
            <p:custDataLst>
              <p:tags r:id="rId21"/>
            </p:custDataLst>
          </p:nvPr>
        </p:nvSpPr>
        <p:spPr>
          <a:xfrm>
            <a:off x="7747000" y="3048000"/>
            <a:ext cx="3683000" cy="1079500"/>
          </a:xfrm>
          <a:prstGeom prst="roundRect">
            <a:avLst>
              <a:gd name="adj" fmla="val 5882"/>
            </a:avLst>
          </a:prstGeom>
          <a:solidFill>
            <a:schemeClr val="accent1">
              <a:alpha val="100000"/>
            </a:schemeClr>
          </a:solidFill>
          <a:ln w="12700" cap="flat" cmpd="sng">
            <a:solidFill>
              <a:srgbClr val="005BAC">
                <a:alpha val="2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pic>
        <p:nvPicPr>
          <p:cNvPr id="25" name="Picture 25"/>
          <p:cNvPicPr>
            <a:picLocks noChangeAspect="1"/>
          </p:cNvPicPr>
          <p:nvPr>
            <p:custDataLst>
              <p:tags r:id="rId22"/>
            </p:custDataLst>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xmlns="" r:embed="rId42"/>
              </a:ext>
            </a:extLst>
          </a:blip>
          <a:stretch>
            <a:fillRect/>
          </a:stretch>
        </p:blipFill>
        <p:spPr>
          <a:xfrm>
            <a:off x="7937500" y="3238500"/>
            <a:ext cx="406400" cy="406400"/>
          </a:xfrm>
          <a:prstGeom prst="rect">
            <a:avLst/>
          </a:prstGeom>
        </p:spPr>
      </p:pic>
      <p:sp>
        <p:nvSpPr>
          <p:cNvPr id="26" name="AutoShape 26"/>
          <p:cNvSpPr/>
          <p:nvPr>
            <p:custDataLst>
              <p:tags r:id="rId23"/>
            </p:custDataLst>
          </p:nvPr>
        </p:nvSpPr>
        <p:spPr>
          <a:xfrm>
            <a:off x="8445500" y="3175000"/>
            <a:ext cx="2921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跨级联动协同化</a:t>
            </a:r>
          </a:p>
        </p:txBody>
      </p:sp>
      <p:sp>
        <p:nvSpPr>
          <p:cNvPr id="27" name="AutoShape 27"/>
          <p:cNvSpPr/>
          <p:nvPr>
            <p:custDataLst>
              <p:tags r:id="rId24"/>
            </p:custDataLst>
          </p:nvPr>
        </p:nvSpPr>
        <p:spPr>
          <a:xfrm>
            <a:off x="8445500" y="3530600"/>
            <a:ext cx="2921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lt1"/>
                </a:solidFill>
                <a:latin typeface="+mn-lt"/>
                <a:ea typeface="+mn-ea"/>
                <a:cs typeface="Noto Sans SC" panose="020B0200000000000000" charset="-122"/>
                <a:sym typeface="Noto Sans SC" panose="020B0200000000000000" charset="-122"/>
              </a:rPr>
              <a:t>建立跨网格隐患协同处置、上下层级责任传导机制，杜绝推诿拖延。</a:t>
            </a:r>
            <a:endParaRPr lang="en-US" sz="1200" b="0" i="0" u="none" strike="noStrike">
              <a:solidFill>
                <a:schemeClr val="lt1"/>
              </a:solidFill>
              <a:latin typeface="+mn-lt"/>
              <a:ea typeface="+mn-ea"/>
              <a:cs typeface="Noto Sans SC" panose="020B0200000000000000" charset="-122"/>
              <a:sym typeface="Noto Sans SC" panose="020B0200000000000000" charset="-122"/>
            </a:endParaRPr>
          </a:p>
        </p:txBody>
      </p:sp>
      <p:sp>
        <p:nvSpPr>
          <p:cNvPr id="28" name="AutoShape 28"/>
          <p:cNvSpPr/>
          <p:nvPr>
            <p:custDataLst>
              <p:tags r:id="rId25"/>
            </p:custDataLst>
          </p:nvPr>
        </p:nvSpPr>
        <p:spPr>
          <a:xfrm>
            <a:off x="3810000" y="4318000"/>
            <a:ext cx="3683000" cy="1079500"/>
          </a:xfrm>
          <a:prstGeom prst="roundRect">
            <a:avLst>
              <a:gd name="adj" fmla="val 5882"/>
            </a:avLst>
          </a:prstGeom>
          <a:solidFill>
            <a:schemeClr val="accent1">
              <a:alpha val="100000"/>
            </a:schemeClr>
          </a:solidFill>
          <a:ln w="12700" cap="flat" cmpd="sng">
            <a:solidFill>
              <a:srgbClr val="005BAC">
                <a:alpha val="2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pic>
        <p:nvPicPr>
          <p:cNvPr id="29" name="Picture 29"/>
          <p:cNvPicPr>
            <a:picLocks noChangeAspect="1"/>
          </p:cNvPicPr>
          <p:nvPr>
            <p:custDataLst>
              <p:tags r:id="rId26"/>
            </p:custDataLst>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xmlns="" r:embed="rId44"/>
              </a:ext>
            </a:extLst>
          </a:blip>
          <a:stretch>
            <a:fillRect/>
          </a:stretch>
        </p:blipFill>
        <p:spPr>
          <a:xfrm>
            <a:off x="4000500" y="4508500"/>
            <a:ext cx="406400" cy="406400"/>
          </a:xfrm>
          <a:prstGeom prst="rect">
            <a:avLst/>
          </a:prstGeom>
        </p:spPr>
      </p:pic>
      <p:sp>
        <p:nvSpPr>
          <p:cNvPr id="30" name="AutoShape 30"/>
          <p:cNvSpPr/>
          <p:nvPr>
            <p:custDataLst>
              <p:tags r:id="rId27"/>
            </p:custDataLst>
          </p:nvPr>
        </p:nvSpPr>
        <p:spPr>
          <a:xfrm>
            <a:off x="4508500" y="4445000"/>
            <a:ext cx="2921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台账资料可追溯</a:t>
            </a:r>
          </a:p>
        </p:txBody>
      </p:sp>
      <p:sp>
        <p:nvSpPr>
          <p:cNvPr id="31" name="AutoShape 31"/>
          <p:cNvSpPr/>
          <p:nvPr>
            <p:custDataLst>
              <p:tags r:id="rId28"/>
            </p:custDataLst>
          </p:nvPr>
        </p:nvSpPr>
        <p:spPr>
          <a:xfrm>
            <a:off x="4508500" y="4800600"/>
            <a:ext cx="2921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lt1"/>
                </a:solidFill>
                <a:latin typeface="+mn-lt"/>
                <a:ea typeface="+mn-ea"/>
                <a:cs typeface="Noto Sans SC" panose="020B0200000000000000" charset="-122"/>
                <a:sym typeface="Noto Sans SC" panose="020B0200000000000000" charset="-122"/>
              </a:rPr>
              <a:t>规范留存巡查记录、隐患台账、整改闭环资料，确保全过程有据可查。</a:t>
            </a:r>
            <a:endParaRPr lang="en-US" sz="1200" b="0" i="0" u="none" strike="noStrike">
              <a:solidFill>
                <a:schemeClr val="lt1"/>
              </a:solidFill>
              <a:latin typeface="+mn-lt"/>
              <a:ea typeface="+mn-ea"/>
              <a:cs typeface="Noto Sans SC" panose="020B0200000000000000" charset="-122"/>
              <a:sym typeface="Noto Sans SC" panose="020B0200000000000000" charset="-122"/>
            </a:endParaRPr>
          </a:p>
        </p:txBody>
      </p:sp>
      <p:sp>
        <p:nvSpPr>
          <p:cNvPr id="32" name="AutoShape 32"/>
          <p:cNvSpPr/>
          <p:nvPr>
            <p:custDataLst>
              <p:tags r:id="rId29"/>
            </p:custDataLst>
          </p:nvPr>
        </p:nvSpPr>
        <p:spPr>
          <a:xfrm>
            <a:off x="7747000" y="4318000"/>
            <a:ext cx="3683000" cy="1079500"/>
          </a:xfrm>
          <a:prstGeom prst="roundRect">
            <a:avLst>
              <a:gd name="adj" fmla="val 5882"/>
            </a:avLst>
          </a:prstGeom>
          <a:solidFill>
            <a:schemeClr val="accent1">
              <a:alpha val="100000"/>
            </a:schemeClr>
          </a:solidFill>
          <a:ln w="12700" cap="flat" cmpd="sng">
            <a:solidFill>
              <a:srgbClr val="005BAC">
                <a:alpha val="2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pic>
        <p:nvPicPr>
          <p:cNvPr id="33" name="Picture 33"/>
          <p:cNvPicPr>
            <a:picLocks noChangeAspect="1"/>
          </p:cNvPicPr>
          <p:nvPr>
            <p:custDataLst>
              <p:tags r:id="rId30"/>
            </p:custDataLst>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xmlns="" r:embed="rId46"/>
              </a:ext>
            </a:extLst>
          </a:blip>
          <a:stretch>
            <a:fillRect/>
          </a:stretch>
        </p:blipFill>
        <p:spPr>
          <a:xfrm>
            <a:off x="7937500" y="4508500"/>
            <a:ext cx="406400" cy="406400"/>
          </a:xfrm>
          <a:prstGeom prst="rect">
            <a:avLst/>
          </a:prstGeom>
        </p:spPr>
      </p:pic>
      <p:sp>
        <p:nvSpPr>
          <p:cNvPr id="34" name="AutoShape 34"/>
          <p:cNvSpPr/>
          <p:nvPr>
            <p:custDataLst>
              <p:tags r:id="rId31"/>
            </p:custDataLst>
          </p:nvPr>
        </p:nvSpPr>
        <p:spPr>
          <a:xfrm>
            <a:off x="8445500" y="4445000"/>
            <a:ext cx="2921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责任公示透明化</a:t>
            </a:r>
          </a:p>
        </p:txBody>
      </p:sp>
      <p:sp>
        <p:nvSpPr>
          <p:cNvPr id="35" name="AutoShape 35"/>
          <p:cNvSpPr/>
          <p:nvPr>
            <p:custDataLst>
              <p:tags r:id="rId32"/>
            </p:custDataLst>
          </p:nvPr>
        </p:nvSpPr>
        <p:spPr>
          <a:xfrm>
            <a:off x="8445500" y="4800600"/>
            <a:ext cx="2921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lt1"/>
                </a:solidFill>
                <a:latin typeface="+mn-lt"/>
                <a:ea typeface="+mn-ea"/>
                <a:cs typeface="Noto Sans SC" panose="020B0200000000000000" charset="-122"/>
                <a:sym typeface="Noto Sans SC" panose="020B0200000000000000" charset="-122"/>
              </a:rPr>
              <a:t>网格责任人、责任范围、监督电话公示上墙，主动接受全员监督。</a:t>
            </a:r>
            <a:endParaRPr lang="en-US" sz="1200" b="0" i="0" u="none" strike="noStrike">
              <a:solidFill>
                <a:schemeClr val="lt1"/>
              </a:solidFill>
              <a:latin typeface="+mn-lt"/>
              <a:ea typeface="+mn-ea"/>
              <a:cs typeface="Noto Sans SC" panose="020B0200000000000000" charset="-122"/>
              <a:sym typeface="Noto Sans SC" panose="020B0200000000000000" charset="-122"/>
            </a:endParaRPr>
          </a:p>
        </p:txBody>
      </p:sp>
      <p:sp>
        <p:nvSpPr>
          <p:cNvPr id="3" name="标题 2"/>
          <p:cNvSpPr>
            <a:spLocks noGrp="1"/>
          </p:cNvSpPr>
          <p:nvPr>
            <p:ph type="title"/>
            <p:custDataLst>
              <p:tags r:id="rId33"/>
            </p:custDataLst>
          </p:nvPr>
        </p:nvSpPr>
        <p:spPr/>
        <p:txBody>
          <a:bodyPr vert="horz" wrap="square" lIns="0" tIns="0" rIns="0" bIns="0" rtlCol="0" anchor="b">
            <a:normAutofit/>
          </a:bodyPr>
          <a:lstStyle/>
          <a:p>
            <a:pPr lvl="0" algn="l">
              <a:buClrTx/>
              <a:buSzTx/>
              <a:buFontTx/>
            </a:pPr>
            <a:r>
              <a:rPr lang="zh-CN" altLang="en-US" dirty="0">
                <a:sym typeface="+mn-ea"/>
              </a:rPr>
              <a:t>网格化日常运行与闭环管理机制</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397000"/>
            <a:ext cx="5080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常见误区（避坑提醒）</a:t>
            </a:r>
          </a:p>
        </p:txBody>
      </p:sp>
      <p:pic>
        <p:nvPicPr>
          <p:cNvPr id="6" name="Picture 6"/>
          <p:cNvPicPr>
            <a:picLocks noChangeAspect="1"/>
          </p:cNvPicPr>
          <p:nvPr>
            <p:custDataLst>
              <p:tags r:id="rId3"/>
            </p:custDataLst>
          </p:nvPr>
        </p:nvPicPr>
        <p:blipFill>
          <a:blip r:embed="rId13"/>
          <a:srcRect/>
          <a:stretch>
            <a:fillRect/>
          </a:stretch>
        </p:blipFill>
        <p:spPr>
          <a:xfrm>
            <a:off x="762000" y="1905000"/>
            <a:ext cx="2032000" cy="1143000"/>
          </a:xfrm>
          <a:prstGeom prst="rect">
            <a:avLst/>
          </a:prstGeom>
          <a:noFill/>
          <a:ln w="12700" cap="flat" cmpd="sng">
            <a:solidFill>
              <a:schemeClr val="accent1">
                <a:alpha val="100000"/>
              </a:schemeClr>
            </a:solidFill>
            <a:prstDash val="solid"/>
            <a:round/>
          </a:ln>
        </p:spPr>
      </p:pic>
      <p:sp>
        <p:nvSpPr>
          <p:cNvPr id="7" name="AutoShape 7"/>
          <p:cNvSpPr/>
          <p:nvPr>
            <p:custDataLst>
              <p:tags r:id="rId4"/>
            </p:custDataLst>
          </p:nvPr>
        </p:nvSpPr>
        <p:spPr>
          <a:xfrm>
            <a:off x="762000" y="3175000"/>
            <a:ext cx="5080000" cy="2286000"/>
          </a:xfrm>
          <a:prstGeom prst="rect">
            <a:avLst/>
          </a:prstGeom>
          <a:noFill/>
          <a:ln w="12700" cap="flat" cmpd="sng">
            <a:noFill/>
            <a:prstDash val="solid"/>
            <a:round/>
          </a:ln>
        </p:spPr>
        <p:txBody>
          <a:bodyPr vert="horz" wrap="square" lIns="0" tIns="0" rIns="0" bIns="0" rtlCol="0" anchor="ctr" anchorCtr="0">
            <a:normAutofit/>
          </a:bodyPr>
          <a:lstStyle/>
          <a:p>
            <a:pPr marL="190500" indent="-190500" algn="l">
              <a:lnSpc>
                <a:spcPct val="108000"/>
              </a:lnSpc>
              <a:buClr>
                <a:srgbClr val="333333"/>
              </a:buClr>
              <a:buChar char="•"/>
              <a:defRPr/>
            </a:pPr>
            <a:r>
              <a:rPr lang="en-US" sz="1600" b="1" i="0" u="none" strike="noStrike">
                <a:solidFill>
                  <a:schemeClr val="tx1"/>
                </a:solidFill>
                <a:latin typeface="+mn-lt"/>
                <a:ea typeface="+mn-ea"/>
                <a:cs typeface="Noto Sans SC" panose="020B0200000000000000" charset="-122"/>
                <a:sym typeface="Noto Sans SC" panose="020B0200000000000000" charset="-122"/>
              </a:rPr>
              <a:t>重形式轻实效：</a:t>
            </a:r>
            <a:r>
              <a:rPr lang="en-US" sz="1600" b="0" i="0" u="none" strike="noStrike">
                <a:solidFill>
                  <a:schemeClr val="tx1"/>
                </a:solidFill>
                <a:latin typeface="+mn-lt"/>
                <a:ea typeface="+mn-ea"/>
                <a:cs typeface="Noto Sans SC" panose="020B0200000000000000" charset="-122"/>
                <a:sym typeface="Noto Sans SC" panose="020B0200000000000000" charset="-122"/>
              </a:rPr>
              <a:t>网格划了、图做了，责任没落地，挂名不履职</a:t>
            </a:r>
            <a:endParaRPr lang="en-US" sz="1200">
              <a:solidFill>
                <a:schemeClr val="tx1"/>
              </a:solidFill>
              <a:latin typeface="+mn-lt"/>
              <a:ea typeface="+mn-ea"/>
            </a:endParaRPr>
          </a:p>
          <a:p>
            <a:pPr marL="190500" indent="-190500" algn="l">
              <a:lnSpc>
                <a:spcPct val="108000"/>
              </a:lnSpc>
              <a:buClr>
                <a:srgbClr val="333333"/>
              </a:buClr>
              <a:buChar char="•"/>
            </a:pPr>
            <a:r>
              <a:rPr lang="en-US" sz="1600" b="1" i="0" u="none" strike="noStrike">
                <a:solidFill>
                  <a:schemeClr val="tx1"/>
                </a:solidFill>
                <a:latin typeface="+mn-lt"/>
                <a:ea typeface="+mn-ea"/>
                <a:cs typeface="Noto Sans SC" panose="020B0200000000000000" charset="-122"/>
                <a:sym typeface="Noto Sans SC" panose="020B0200000000000000" charset="-122"/>
              </a:rPr>
              <a:t>巡查走过场：</a:t>
            </a:r>
            <a:r>
              <a:rPr lang="en-US" sz="1600" b="0" i="0" u="none" strike="noStrike">
                <a:solidFill>
                  <a:schemeClr val="tx1"/>
                </a:solidFill>
                <a:latin typeface="+mn-lt"/>
                <a:ea typeface="+mn-ea"/>
                <a:cs typeface="Noto Sans SC" panose="020B0200000000000000" charset="-122"/>
                <a:sym typeface="Noto Sans SC" panose="020B0200000000000000" charset="-122"/>
              </a:rPr>
              <a:t>巡查不深入，只看表面，隐患查不出来</a:t>
            </a:r>
          </a:p>
          <a:p>
            <a:pPr marL="190500" indent="-190500" algn="l">
              <a:lnSpc>
                <a:spcPct val="108000"/>
              </a:lnSpc>
              <a:buClr>
                <a:srgbClr val="333333"/>
              </a:buClr>
              <a:buChar char="•"/>
            </a:pPr>
            <a:r>
              <a:rPr lang="en-US" sz="1600" b="1" i="0" u="none" strike="noStrike">
                <a:solidFill>
                  <a:schemeClr val="tx1"/>
                </a:solidFill>
                <a:latin typeface="+mn-lt"/>
                <a:ea typeface="+mn-ea"/>
                <a:cs typeface="Noto Sans SC" panose="020B0200000000000000" charset="-122"/>
                <a:sym typeface="Noto Sans SC" panose="020B0200000000000000" charset="-122"/>
              </a:rPr>
              <a:t>责任不闭环：</a:t>
            </a:r>
            <a:r>
              <a:rPr lang="en-US" sz="1600" b="0" i="0" u="none" strike="noStrike">
                <a:solidFill>
                  <a:schemeClr val="tx1"/>
                </a:solidFill>
                <a:latin typeface="+mn-lt"/>
                <a:ea typeface="+mn-ea"/>
                <a:cs typeface="Noto Sans SC" panose="020B0200000000000000" charset="-122"/>
                <a:sym typeface="Noto Sans SC" panose="020B0200000000000000" charset="-122"/>
              </a:rPr>
              <a:t>隐患上报后，没人跟进、没人整改、没人复核</a:t>
            </a:r>
          </a:p>
          <a:p>
            <a:pPr marL="190500" indent="-190500" algn="l">
              <a:lnSpc>
                <a:spcPct val="108000"/>
              </a:lnSpc>
              <a:buClr>
                <a:srgbClr val="333333"/>
              </a:buClr>
              <a:buChar char="•"/>
            </a:pPr>
            <a:r>
              <a:rPr lang="en-US" sz="1600" b="1" i="0" u="none" strike="noStrike">
                <a:solidFill>
                  <a:schemeClr val="tx1"/>
                </a:solidFill>
                <a:latin typeface="+mn-lt"/>
                <a:ea typeface="+mn-ea"/>
                <a:cs typeface="Noto Sans SC" panose="020B0200000000000000" charset="-122"/>
                <a:sym typeface="Noto Sans SC" panose="020B0200000000000000" charset="-122"/>
              </a:rPr>
              <a:t>权责不对等：</a:t>
            </a:r>
            <a:r>
              <a:rPr lang="en-US" sz="1600" b="0" i="0" u="none" strike="noStrike">
                <a:solidFill>
                  <a:schemeClr val="tx1"/>
                </a:solidFill>
                <a:latin typeface="+mn-lt"/>
                <a:ea typeface="+mn-ea"/>
                <a:cs typeface="Noto Sans SC" panose="020B0200000000000000" charset="-122"/>
                <a:sym typeface="Noto Sans SC" panose="020B0200000000000000" charset="-122"/>
              </a:rPr>
              <a:t>给了网格责任，没给对应的权限和保障</a:t>
            </a:r>
          </a:p>
        </p:txBody>
      </p:sp>
      <p:cxnSp>
        <p:nvCxnSpPr>
          <p:cNvPr id="8" name="Connector 8"/>
          <p:cNvCxnSpPr/>
          <p:nvPr>
            <p:custDataLst>
              <p:tags r:id="rId5"/>
            </p:custDataLst>
          </p:nvPr>
        </p:nvCxnSpPr>
        <p:spPr>
          <a:xfrm rot="5390450">
            <a:off x="3810000" y="3803659"/>
            <a:ext cx="4572000" cy="12700"/>
          </a:xfrm>
          <a:prstGeom prst="line">
            <a:avLst/>
          </a:prstGeom>
          <a:solidFill>
            <a:schemeClr val="accent2">
              <a:alpha val="100000"/>
            </a:schemeClr>
          </a:solidFill>
          <a:ln w="12700" cap="flat" cmpd="sng">
            <a:solidFill>
              <a:srgbClr val="C8C8C8">
                <a:alpha val="100000"/>
              </a:srgbClr>
            </a:solidFill>
            <a:prstDash val="dash"/>
            <a:round/>
            <a:headEnd type="none" w="med" len="med"/>
            <a:tailEnd type="none" w="med" len="med"/>
          </a:ln>
        </p:spPr>
      </p:cxnSp>
      <p:sp>
        <p:nvSpPr>
          <p:cNvPr id="9" name="AutoShape 9"/>
          <p:cNvSpPr/>
          <p:nvPr>
            <p:custDataLst>
              <p:tags r:id="rId6"/>
            </p:custDataLst>
          </p:nvPr>
        </p:nvSpPr>
        <p:spPr>
          <a:xfrm>
            <a:off x="6350000" y="1397000"/>
            <a:ext cx="5080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优化提升路径</a:t>
            </a:r>
          </a:p>
        </p:txBody>
      </p:sp>
      <p:pic>
        <p:nvPicPr>
          <p:cNvPr id="10" name="Picture 10"/>
          <p:cNvPicPr>
            <a:picLocks noChangeAspect="1"/>
          </p:cNvPicPr>
          <p:nvPr>
            <p:custDataLst>
              <p:tags r:id="rId7"/>
            </p:custDataLst>
          </p:nvPr>
        </p:nvPicPr>
        <p:blipFill>
          <a:blip r:embed="rId14"/>
          <a:srcRect/>
          <a:stretch>
            <a:fillRect/>
          </a:stretch>
        </p:blipFill>
        <p:spPr>
          <a:xfrm>
            <a:off x="6350000" y="1905000"/>
            <a:ext cx="2032000" cy="1143000"/>
          </a:xfrm>
          <a:prstGeom prst="rect">
            <a:avLst/>
          </a:prstGeom>
          <a:noFill/>
          <a:ln w="12700" cap="flat" cmpd="sng">
            <a:solidFill>
              <a:schemeClr val="accent3">
                <a:alpha val="100000"/>
              </a:schemeClr>
            </a:solidFill>
            <a:prstDash val="solid"/>
            <a:round/>
          </a:ln>
        </p:spPr>
      </p:pic>
      <p:sp>
        <p:nvSpPr>
          <p:cNvPr id="11" name="AutoShape 11"/>
          <p:cNvSpPr/>
          <p:nvPr>
            <p:custDataLst>
              <p:tags r:id="rId8"/>
            </p:custDataLst>
          </p:nvPr>
        </p:nvSpPr>
        <p:spPr>
          <a:xfrm>
            <a:off x="6350000" y="3175000"/>
            <a:ext cx="5080000" cy="2286000"/>
          </a:xfrm>
          <a:prstGeom prst="rect">
            <a:avLst/>
          </a:prstGeom>
          <a:noFill/>
          <a:ln w="12700" cap="flat" cmpd="sng">
            <a:noFill/>
            <a:prstDash val="solid"/>
            <a:round/>
          </a:ln>
        </p:spPr>
        <p:txBody>
          <a:bodyPr vert="horz" wrap="square" lIns="0" tIns="0" rIns="0" bIns="0" rtlCol="0" anchor="ctr" anchorCtr="0">
            <a:normAutofit/>
          </a:bodyPr>
          <a:lstStyle/>
          <a:p>
            <a:pPr marL="190500" indent="-190500" algn="l">
              <a:lnSpc>
                <a:spcPct val="108000"/>
              </a:lnSpc>
              <a:buClr>
                <a:srgbClr val="333333"/>
              </a:buClr>
              <a:buChar char="•"/>
              <a:defRPr/>
            </a:pPr>
            <a:r>
              <a:rPr lang="en-US" sz="1600" b="1" i="0" u="none" strike="noStrike">
                <a:solidFill>
                  <a:schemeClr val="tx1"/>
                </a:solidFill>
                <a:latin typeface="+mn-lt"/>
                <a:ea typeface="+mn-ea"/>
                <a:cs typeface="Noto Sans SC" panose="020B0200000000000000" charset="-122"/>
                <a:sym typeface="Noto Sans SC" panose="020B0200000000000000" charset="-122"/>
              </a:rPr>
              <a:t>责任公示上墙：</a:t>
            </a:r>
            <a:r>
              <a:rPr lang="en-US" sz="1600" b="0" i="0" u="none" strike="noStrike">
                <a:solidFill>
                  <a:schemeClr val="tx1"/>
                </a:solidFill>
                <a:latin typeface="+mn-lt"/>
                <a:ea typeface="+mn-ea"/>
                <a:cs typeface="Noto Sans SC" panose="020B0200000000000000" charset="-122"/>
                <a:sym typeface="Noto Sans SC" panose="020B0200000000000000" charset="-122"/>
              </a:rPr>
              <a:t>全员监督，倒逼责任人履职</a:t>
            </a:r>
            <a:endParaRPr lang="en-US" sz="1200">
              <a:solidFill>
                <a:schemeClr val="tx1"/>
              </a:solidFill>
              <a:latin typeface="+mn-lt"/>
              <a:ea typeface="+mn-ea"/>
            </a:endParaRPr>
          </a:p>
          <a:p>
            <a:pPr marL="190500" indent="-190500" algn="l">
              <a:lnSpc>
                <a:spcPct val="108000"/>
              </a:lnSpc>
              <a:buClr>
                <a:srgbClr val="333333"/>
              </a:buClr>
              <a:buChar char="•"/>
            </a:pPr>
            <a:r>
              <a:rPr lang="en-US" sz="1600" b="1" i="0" u="none" strike="noStrike">
                <a:solidFill>
                  <a:schemeClr val="tx1"/>
                </a:solidFill>
                <a:latin typeface="+mn-lt"/>
                <a:ea typeface="+mn-ea"/>
                <a:cs typeface="Noto Sans SC" panose="020B0200000000000000" charset="-122"/>
                <a:sym typeface="Noto Sans SC" panose="020B0200000000000000" charset="-122"/>
              </a:rPr>
              <a:t>建立考核机制：</a:t>
            </a:r>
            <a:r>
              <a:rPr lang="en-US" sz="1600" b="0" i="0" u="none" strike="noStrike">
                <a:solidFill>
                  <a:schemeClr val="tx1"/>
                </a:solidFill>
                <a:latin typeface="+mn-lt"/>
                <a:ea typeface="+mn-ea"/>
                <a:cs typeface="Noto Sans SC" panose="020B0200000000000000" charset="-122"/>
                <a:sym typeface="Noto Sans SC" panose="020B0200000000000000" charset="-122"/>
              </a:rPr>
              <a:t>奖惩分明，与薪酬绩效挂钩</a:t>
            </a:r>
          </a:p>
          <a:p>
            <a:pPr marL="190500" indent="-190500" algn="l">
              <a:lnSpc>
                <a:spcPct val="108000"/>
              </a:lnSpc>
              <a:buClr>
                <a:srgbClr val="333333"/>
              </a:buClr>
              <a:buChar char="•"/>
            </a:pPr>
            <a:r>
              <a:rPr lang="en-US" sz="1600" b="1" i="0" u="none" strike="noStrike">
                <a:solidFill>
                  <a:schemeClr val="tx1"/>
                </a:solidFill>
                <a:latin typeface="+mn-lt"/>
                <a:ea typeface="+mn-ea"/>
                <a:cs typeface="Noto Sans SC" panose="020B0200000000000000" charset="-122"/>
                <a:sym typeface="Noto Sans SC" panose="020B0200000000000000" charset="-122"/>
              </a:rPr>
              <a:t>开展履职培训：</a:t>
            </a:r>
            <a:r>
              <a:rPr lang="en-US" sz="1600" b="0" i="0" u="none" strike="noStrike">
                <a:solidFill>
                  <a:schemeClr val="tx1"/>
                </a:solidFill>
                <a:latin typeface="+mn-lt"/>
                <a:ea typeface="+mn-ea"/>
                <a:cs typeface="Noto Sans SC" panose="020B0200000000000000" charset="-122"/>
                <a:sym typeface="Noto Sans SC" panose="020B0200000000000000" charset="-122"/>
              </a:rPr>
              <a:t>提升隐患排查、现场处置能力</a:t>
            </a:r>
          </a:p>
          <a:p>
            <a:pPr marL="190500" indent="-190500" algn="l">
              <a:lnSpc>
                <a:spcPct val="108000"/>
              </a:lnSpc>
              <a:buClr>
                <a:srgbClr val="333333"/>
              </a:buClr>
              <a:buChar char="•"/>
            </a:pPr>
            <a:r>
              <a:rPr lang="en-US" sz="1600" b="1" i="0" u="none" strike="noStrike">
                <a:solidFill>
                  <a:schemeClr val="tx1"/>
                </a:solidFill>
                <a:latin typeface="+mn-lt"/>
                <a:ea typeface="+mn-ea"/>
                <a:cs typeface="Noto Sans SC" panose="020B0200000000000000" charset="-122"/>
                <a:sym typeface="Noto Sans SC" panose="020B0200000000000000" charset="-122"/>
              </a:rPr>
              <a:t>推广优秀案例：</a:t>
            </a:r>
            <a:r>
              <a:rPr lang="en-US" sz="1600" b="0" i="0" u="none" strike="noStrike">
                <a:solidFill>
                  <a:schemeClr val="tx1"/>
                </a:solidFill>
                <a:latin typeface="+mn-lt"/>
                <a:ea typeface="+mn-ea"/>
                <a:cs typeface="Noto Sans SC" panose="020B0200000000000000" charset="-122"/>
                <a:sym typeface="Noto Sans SC" panose="020B0200000000000000" charset="-122"/>
              </a:rPr>
              <a:t>以点带面，全面提升网格管理实效</a:t>
            </a:r>
          </a:p>
        </p:txBody>
      </p:sp>
      <p:sp>
        <p:nvSpPr>
          <p:cNvPr id="13" name="AutoShape 8"/>
          <p:cNvSpPr/>
          <p:nvPr>
            <p:custDataLst>
              <p:tags r:id="rId9"/>
            </p:custDataLst>
          </p:nvPr>
        </p:nvSpPr>
        <p:spPr>
          <a:xfrm>
            <a:off x="508000" y="5842000"/>
            <a:ext cx="11176000" cy="381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altLang="zh-CN" sz="1600">
                <a:solidFill>
                  <a:schemeClr val="tx1"/>
                </a:solidFill>
                <a:latin typeface="+mn-lt"/>
                <a:ea typeface="+mn-ea"/>
              </a:rPr>
              <a:t> </a:t>
            </a:r>
          </a:p>
        </p:txBody>
      </p:sp>
      <p:sp>
        <p:nvSpPr>
          <p:cNvPr id="3" name="标题 2"/>
          <p:cNvSpPr>
            <a:spLocks noGrp="1"/>
          </p:cNvSpPr>
          <p:nvPr>
            <p:ph type="title"/>
            <p:custDataLst>
              <p:tags r:id="rId10"/>
            </p:custDataLst>
          </p:nvPr>
        </p:nvSpPr>
        <p:spPr/>
        <p:txBody>
          <a:bodyPr vert="horz" wrap="square" lIns="0" tIns="0" rIns="0" bIns="0" rtlCol="0" anchor="b">
            <a:normAutofit/>
          </a:bodyPr>
          <a:lstStyle/>
          <a:p>
            <a:pPr lvl="0" algn="l">
              <a:buClrTx/>
              <a:buSzTx/>
              <a:buFontTx/>
            </a:pPr>
            <a:r>
              <a:rPr lang="zh-CN" altLang="en-US" dirty="0">
                <a:sym typeface="+mn-ea"/>
              </a:rPr>
              <a:t>网格化落地常见误区与优化提升路径</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p:cNvSpPr>
            <a:spLocks noGrp="1"/>
          </p:cNvSpPr>
          <p:nvPr>
            <p:ph type="title"/>
            <p:custDataLst>
              <p:tags r:id="rId2"/>
            </p:custDataLst>
          </p:nvPr>
        </p:nvSpPr>
        <p:spPr/>
        <p:txBody>
          <a:bodyPr>
            <a:normAutofit/>
          </a:bodyPr>
          <a:lstStyle/>
          <a:p>
            <a:pPr marL="0" indent="0" algn="l">
              <a:lnSpc>
                <a:spcPct val="100000"/>
              </a:lnSpc>
              <a:spcBef>
                <a:spcPts val="0"/>
              </a:spcBef>
              <a:spcAft>
                <a:spcPts val="0"/>
              </a:spcAft>
              <a:buSzPct val="100000"/>
            </a:pPr>
            <a:r>
              <a:rPr lang="zh-CN" altLang="en-US" sz="5400" u="none" strike="noStrike">
                <a:sym typeface="Noto Sans SC" panose="020B0200000000000000" charset="-122"/>
              </a:rPr>
              <a:t>专业化</a:t>
            </a:r>
          </a:p>
        </p:txBody>
      </p:sp>
      <p:sp>
        <p:nvSpPr>
          <p:cNvPr id="9" name="副标题"/>
          <p:cNvSpPr>
            <a:spLocks noGrp="1"/>
          </p:cNvSpPr>
          <p:nvPr>
            <p:ph type="body" idx="1"/>
            <p:custDataLst>
              <p:tags r:id="rId3"/>
            </p:custDataLst>
          </p:nvPr>
        </p:nvSpPr>
        <p:spPr/>
        <p:txBody>
          <a:bodyPr/>
          <a:lstStyle/>
          <a:p>
            <a:pPr marL="0" indent="0" algn="l">
              <a:lnSpc>
                <a:spcPct val="130000"/>
              </a:lnSpc>
              <a:spcBef>
                <a:spcPts val="1000"/>
              </a:spcBef>
              <a:spcAft>
                <a:spcPts val="0"/>
              </a:spcAft>
              <a:buSzPct val="100000"/>
            </a:pPr>
            <a:r>
              <a:rPr lang="zh-CN" altLang="en-US" sz="2400" u="none" strike="noStrike">
                <a:sym typeface="Noto Sans SC" panose="020B0200000000000000" charset="-122"/>
              </a:rPr>
              <a:t>筑牢精准防控的安全专业支撑</a:t>
            </a:r>
          </a:p>
        </p:txBody>
      </p:sp>
      <p:sp>
        <p:nvSpPr>
          <p:cNvPr id="10" name="节编号"/>
          <p:cNvSpPr>
            <a:spLocks noGrp="1"/>
          </p:cNvSpPr>
          <p:nvPr>
            <p:ph type="body" sz="quarter" idx="13"/>
            <p:custDataLst>
              <p:tags r:id="rId4"/>
            </p:custDataLst>
          </p:nvPr>
        </p:nvSpPr>
        <p:spPr>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altLang="zh-CN">
                <a:solidFill>
                  <a:schemeClr val="bg1"/>
                </a:solidFill>
                <a:sym typeface="+mn-ea"/>
              </a:rPr>
              <a:t>PATR 3</a:t>
            </a:r>
            <a:endParaRPr lang="zh-CN" altLang="en-US"/>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62000" y="1905000"/>
            <a:ext cx="5588000" cy="1079500"/>
          </a:xfrm>
          <a:prstGeom prst="roundRect">
            <a:avLst>
              <a:gd name="adj" fmla="val 11764"/>
            </a:avLst>
          </a:prstGeom>
          <a:solidFill>
            <a:srgbClr val="FFFFFF">
              <a:alpha val="100000"/>
            </a:srgbClr>
          </a:solidFill>
          <a:ln w="12700" cap="flat" cmpd="sng">
            <a:solidFill>
              <a:schemeClr val="accent1">
                <a:alpha val="20000"/>
              </a:schemeClr>
            </a:solidFill>
            <a:prstDash val="solid"/>
            <a:round/>
          </a:ln>
          <a:effectLst>
            <a:outerShdw blurRad="101600" dist="50800" dir="5400000" algn="tl" rotWithShape="0">
              <a:srgbClr val="005BAC">
                <a:alpha val="10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6" name="Picture 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952500" y="2095500"/>
            <a:ext cx="406400" cy="406400"/>
          </a:xfrm>
          <a:prstGeom prst="rect">
            <a:avLst/>
          </a:prstGeom>
        </p:spPr>
      </p:pic>
      <p:sp>
        <p:nvSpPr>
          <p:cNvPr id="7" name="AutoShape 7"/>
          <p:cNvSpPr/>
          <p:nvPr>
            <p:custDataLst>
              <p:tags r:id="rId2"/>
            </p:custDataLst>
          </p:nvPr>
        </p:nvSpPr>
        <p:spPr>
          <a:xfrm>
            <a:off x="1460500" y="2032000"/>
            <a:ext cx="4699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核心定义</a:t>
            </a:r>
          </a:p>
        </p:txBody>
      </p:sp>
      <p:sp>
        <p:nvSpPr>
          <p:cNvPr id="8" name="AutoShape 8"/>
          <p:cNvSpPr/>
          <p:nvPr>
            <p:custDataLst>
              <p:tags r:id="rId3"/>
            </p:custDataLst>
          </p:nvPr>
        </p:nvSpPr>
        <p:spPr>
          <a:xfrm>
            <a:off x="1460500" y="2387600"/>
            <a:ext cx="4699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tx1"/>
                </a:solidFill>
                <a:latin typeface="+mn-lt"/>
                <a:ea typeface="+mn-ea"/>
                <a:cs typeface="Noto Sans SC" panose="020B0200000000000000" charset="-122"/>
                <a:sym typeface="Noto Sans SC" panose="020B0200000000000000" charset="-122"/>
              </a:rPr>
              <a:t>以专业人员、机构、技术、管理为核心，全面提升风险辨识与应急处置能力，破解“不懂管、不会管”痛点。</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9" name="AutoShape 9"/>
          <p:cNvSpPr/>
          <p:nvPr/>
        </p:nvSpPr>
        <p:spPr>
          <a:xfrm>
            <a:off x="762000" y="3111500"/>
            <a:ext cx="5588000" cy="1079500"/>
          </a:xfrm>
          <a:prstGeom prst="roundRect">
            <a:avLst>
              <a:gd name="adj" fmla="val 11764"/>
            </a:avLst>
          </a:prstGeom>
          <a:solidFill>
            <a:srgbClr val="FFFFFF">
              <a:alpha val="100000"/>
            </a:srgbClr>
          </a:solidFill>
          <a:ln w="12700" cap="flat" cmpd="sng">
            <a:solidFill>
              <a:schemeClr val="accent1">
                <a:alpha val="20000"/>
              </a:schemeClr>
            </a:solidFill>
            <a:prstDash val="solid"/>
            <a:round/>
          </a:ln>
          <a:effectLst>
            <a:outerShdw blurRad="101600" dist="50800" dir="5400000" algn="tl" rotWithShape="0">
              <a:srgbClr val="005BAC">
                <a:alpha val="10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0" name="Picture 1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952500" y="3302000"/>
            <a:ext cx="406400" cy="406400"/>
          </a:xfrm>
          <a:prstGeom prst="rect">
            <a:avLst/>
          </a:prstGeom>
        </p:spPr>
      </p:pic>
      <p:sp>
        <p:nvSpPr>
          <p:cNvPr id="11" name="AutoShape 11"/>
          <p:cNvSpPr/>
          <p:nvPr>
            <p:custDataLst>
              <p:tags r:id="rId4"/>
            </p:custDataLst>
          </p:nvPr>
        </p:nvSpPr>
        <p:spPr>
          <a:xfrm>
            <a:off x="1460500" y="3238500"/>
            <a:ext cx="4699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核心原则</a:t>
            </a:r>
          </a:p>
        </p:txBody>
      </p:sp>
      <p:sp>
        <p:nvSpPr>
          <p:cNvPr id="12" name="AutoShape 12"/>
          <p:cNvSpPr/>
          <p:nvPr>
            <p:custDataLst>
              <p:tags r:id="rId5"/>
            </p:custDataLst>
          </p:nvPr>
        </p:nvSpPr>
        <p:spPr>
          <a:xfrm>
            <a:off x="1460500" y="3594100"/>
            <a:ext cx="4699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tx1"/>
                </a:solidFill>
                <a:latin typeface="+mn-lt"/>
                <a:ea typeface="+mn-ea"/>
                <a:cs typeface="Noto Sans SC" panose="020B0200000000000000" charset="-122"/>
                <a:sym typeface="Noto Sans SC" panose="020B0200000000000000" charset="-122"/>
              </a:rPr>
              <a:t>坚持“专业人做专业事”，补齐能力短板，实现安全风险的精准防控与科学管控。</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13" name="AutoShape 13"/>
          <p:cNvSpPr/>
          <p:nvPr/>
        </p:nvSpPr>
        <p:spPr>
          <a:xfrm>
            <a:off x="762000" y="4318000"/>
            <a:ext cx="5588000" cy="1079500"/>
          </a:xfrm>
          <a:prstGeom prst="roundRect">
            <a:avLst>
              <a:gd name="adj" fmla="val 11764"/>
            </a:avLst>
          </a:prstGeom>
          <a:solidFill>
            <a:srgbClr val="FFFFFF">
              <a:alpha val="100000"/>
            </a:srgbClr>
          </a:solidFill>
          <a:ln w="12700" cap="flat" cmpd="sng">
            <a:solidFill>
              <a:schemeClr val="accent1">
                <a:alpha val="20000"/>
              </a:schemeClr>
            </a:solidFill>
            <a:prstDash val="solid"/>
            <a:round/>
          </a:ln>
          <a:effectLst>
            <a:outerShdw blurRad="101600" dist="50800" dir="5400000" algn="tl" rotWithShape="0">
              <a:srgbClr val="005BAC">
                <a:alpha val="10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4" name="Picture 1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952500" y="4508500"/>
            <a:ext cx="406400" cy="406400"/>
          </a:xfrm>
          <a:prstGeom prst="rect">
            <a:avLst/>
          </a:prstGeom>
        </p:spPr>
      </p:pic>
      <p:sp>
        <p:nvSpPr>
          <p:cNvPr id="15" name="AutoShape 15"/>
          <p:cNvSpPr/>
          <p:nvPr>
            <p:custDataLst>
              <p:tags r:id="rId6"/>
            </p:custDataLst>
          </p:nvPr>
        </p:nvSpPr>
        <p:spPr>
          <a:xfrm>
            <a:off x="1460500" y="4445000"/>
            <a:ext cx="4699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建设目标</a:t>
            </a:r>
          </a:p>
        </p:txBody>
      </p:sp>
      <p:sp>
        <p:nvSpPr>
          <p:cNvPr id="16" name="AutoShape 16"/>
          <p:cNvSpPr/>
          <p:nvPr>
            <p:custDataLst>
              <p:tags r:id="rId7"/>
            </p:custDataLst>
          </p:nvPr>
        </p:nvSpPr>
        <p:spPr>
          <a:xfrm>
            <a:off x="1460500" y="4800600"/>
            <a:ext cx="4699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tx1"/>
                </a:solidFill>
                <a:latin typeface="+mn-lt"/>
                <a:ea typeface="+mn-ea"/>
                <a:cs typeface="Noto Sans SC" panose="020B0200000000000000" charset="-122"/>
                <a:sym typeface="Noto Sans SC" panose="020B0200000000000000" charset="-122"/>
              </a:rPr>
              <a:t>打造专业过硬的安全管理队伍，构建科学体系，提升管理的科学性、精准性与有效性。</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17" name="AutoShape 17"/>
          <p:cNvSpPr/>
          <p:nvPr/>
        </p:nvSpPr>
        <p:spPr>
          <a:xfrm>
            <a:off x="762000" y="5524500"/>
            <a:ext cx="5588000" cy="1079500"/>
          </a:xfrm>
          <a:prstGeom prst="roundRect">
            <a:avLst>
              <a:gd name="adj" fmla="val 11764"/>
            </a:avLst>
          </a:prstGeom>
          <a:solidFill>
            <a:srgbClr val="FFFFFF">
              <a:alpha val="100000"/>
            </a:srgbClr>
          </a:solidFill>
          <a:ln w="12700" cap="flat" cmpd="sng">
            <a:solidFill>
              <a:schemeClr val="accent1">
                <a:alpha val="20000"/>
              </a:schemeClr>
            </a:solidFill>
            <a:prstDash val="solid"/>
            <a:round/>
          </a:ln>
          <a:effectLst>
            <a:outerShdw blurRad="101600" dist="50800" dir="5400000" algn="tl" rotWithShape="0">
              <a:srgbClr val="005BAC">
                <a:alpha val="10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8" name="Picture 18"/>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952500" y="5715000"/>
            <a:ext cx="406400" cy="406400"/>
          </a:xfrm>
          <a:prstGeom prst="rect">
            <a:avLst/>
          </a:prstGeom>
        </p:spPr>
      </p:pic>
      <p:sp>
        <p:nvSpPr>
          <p:cNvPr id="19" name="AutoShape 19"/>
          <p:cNvSpPr/>
          <p:nvPr>
            <p:custDataLst>
              <p:tags r:id="rId8"/>
            </p:custDataLst>
          </p:nvPr>
        </p:nvSpPr>
        <p:spPr>
          <a:xfrm>
            <a:off x="1460500" y="5651500"/>
            <a:ext cx="4699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核心定位</a:t>
            </a:r>
          </a:p>
        </p:txBody>
      </p:sp>
      <p:sp>
        <p:nvSpPr>
          <p:cNvPr id="20" name="AutoShape 20"/>
          <p:cNvSpPr/>
          <p:nvPr>
            <p:custDataLst>
              <p:tags r:id="rId9"/>
            </p:custDataLst>
          </p:nvPr>
        </p:nvSpPr>
        <p:spPr>
          <a:xfrm>
            <a:off x="1460500" y="6007100"/>
            <a:ext cx="4699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tx1"/>
                </a:solidFill>
                <a:latin typeface="+mn-lt"/>
                <a:ea typeface="+mn-ea"/>
                <a:cs typeface="Noto Sans SC" panose="020B0200000000000000" charset="-122"/>
                <a:sym typeface="Noto Sans SC" panose="020B0200000000000000" charset="-122"/>
              </a:rPr>
              <a:t>安全生产的</a:t>
            </a:r>
            <a:r>
              <a:rPr lang="en-US" b="1" i="0" u="none" strike="noStrike">
                <a:solidFill>
                  <a:schemeClr val="tx1"/>
                </a:solidFill>
                <a:latin typeface="+mn-lt"/>
                <a:ea typeface="+mn-ea"/>
                <a:cs typeface="Noto Sans SC" panose="020B0200000000000000" charset="-122"/>
                <a:sym typeface="Noto Sans SC" panose="020B0200000000000000" charset="-122"/>
              </a:rPr>
              <a:t>“技术底座”</a:t>
            </a:r>
            <a:r>
              <a:rPr lang="en-US" b="0" i="0" u="none" strike="noStrike">
                <a:solidFill>
                  <a:schemeClr val="tx1"/>
                </a:solidFill>
                <a:latin typeface="+mn-lt"/>
                <a:ea typeface="+mn-ea"/>
                <a:cs typeface="Noto Sans SC" panose="020B0200000000000000" charset="-122"/>
                <a:sym typeface="Noto Sans SC" panose="020B0200000000000000" charset="-122"/>
              </a:rPr>
              <a:t>与</a:t>
            </a:r>
            <a:r>
              <a:rPr lang="en-US" b="1" i="0" u="none" strike="noStrike">
                <a:solidFill>
                  <a:schemeClr val="tx1"/>
                </a:solidFill>
                <a:latin typeface="+mn-lt"/>
                <a:ea typeface="+mn-ea"/>
                <a:cs typeface="Noto Sans SC" panose="020B0200000000000000" charset="-122"/>
                <a:sym typeface="Noto Sans SC" panose="020B0200000000000000" charset="-122"/>
              </a:rPr>
              <a:t>“能力核心”</a:t>
            </a:r>
            <a:r>
              <a:rPr lang="en-US" b="0" i="0" u="none" strike="noStrike">
                <a:solidFill>
                  <a:schemeClr val="tx1"/>
                </a:solidFill>
                <a:latin typeface="+mn-lt"/>
                <a:ea typeface="+mn-ea"/>
                <a:cs typeface="Noto Sans SC" panose="020B0200000000000000" charset="-122"/>
                <a:sym typeface="Noto Sans SC" panose="020B0200000000000000" charset="-122"/>
              </a:rPr>
              <a:t>。</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pic>
        <p:nvPicPr>
          <p:cNvPr id="21" name="Picture 21"/>
          <p:cNvPicPr>
            <a:picLocks noChangeAspect="1"/>
          </p:cNvPicPr>
          <p:nvPr>
            <p:custDataLst>
              <p:tags r:id="rId10"/>
            </p:custDataLst>
          </p:nvPr>
        </p:nvPicPr>
        <p:blipFill>
          <a:blip r:embed="rId25"/>
          <a:srcRect/>
          <a:stretch>
            <a:fillRect/>
          </a:stretch>
        </p:blipFill>
        <p:spPr>
          <a:xfrm>
            <a:off x="7366000" y="1905000"/>
            <a:ext cx="4064000" cy="2286000"/>
          </a:xfrm>
          <a:prstGeom prst="roundRect">
            <a:avLst>
              <a:gd name="adj" fmla="val 5555"/>
            </a:avLst>
          </a:prstGeom>
          <a:noFill/>
          <a:ln w="50800" cap="flat" cmpd="sng">
            <a:solidFill>
              <a:srgbClr val="FFFFFF">
                <a:alpha val="100000"/>
              </a:srgbClr>
            </a:solidFill>
            <a:prstDash val="solid"/>
            <a:round/>
          </a:ln>
          <a:effectLst>
            <a:outerShdw blurRad="127000" dist="63500" dir="2700000" algn="tl" rotWithShape="0">
              <a:srgbClr val="000000">
                <a:alpha val="15000"/>
              </a:srgbClr>
            </a:outerShdw>
          </a:effectLst>
        </p:spPr>
      </p:pic>
      <p:sp>
        <p:nvSpPr>
          <p:cNvPr id="22" name="AutoShape 22"/>
          <p:cNvSpPr/>
          <p:nvPr>
            <p:custDataLst>
              <p:tags r:id="rId11"/>
            </p:custDataLst>
          </p:nvPr>
        </p:nvSpPr>
        <p:spPr>
          <a:xfrm>
            <a:off x="7366000" y="4445000"/>
            <a:ext cx="4064000" cy="2159000"/>
          </a:xfrm>
          <a:prstGeom prst="roundRect">
            <a:avLst>
              <a:gd name="adj" fmla="val 5882"/>
            </a:avLst>
          </a:prstGeom>
          <a:solidFill>
            <a:schemeClr val="accent1">
              <a:alpha val="5000"/>
            </a:schemeClr>
          </a:solidFill>
          <a:ln w="12700" cap="flat" cmpd="sng">
            <a:solidFill>
              <a:schemeClr val="accent1">
                <a:alpha val="30000"/>
              </a:schemeClr>
            </a:solidFill>
            <a:prstDash val="dash"/>
            <a:round/>
          </a:ln>
        </p:spPr>
        <p:txBody>
          <a:bodyPr vert="horz" wrap="square" lIns="63500" tIns="63500" rIns="63500" bIns="63500" rtlCol="0" anchor="ctr"/>
          <a:lstStyle/>
          <a:p>
            <a:pPr algn="ctr">
              <a:defRPr/>
            </a:pPr>
            <a:endParaRPr sz="1600">
              <a:solidFill>
                <a:schemeClr val="tx1"/>
              </a:solidFill>
            </a:endParaRPr>
          </a:p>
        </p:txBody>
      </p:sp>
      <p:sp>
        <p:nvSpPr>
          <p:cNvPr id="23" name="AutoShape 23"/>
          <p:cNvSpPr/>
          <p:nvPr>
            <p:custDataLst>
              <p:tags r:id="rId12"/>
            </p:custDataLst>
          </p:nvPr>
        </p:nvSpPr>
        <p:spPr>
          <a:xfrm>
            <a:off x="7493000" y="4572000"/>
            <a:ext cx="3810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800" b="1" i="0" u="none" strike="noStrike">
                <a:solidFill>
                  <a:schemeClr val="accent1">
                    <a:lumMod val="50000"/>
                  </a:schemeClr>
                </a:solidFill>
                <a:latin typeface="+mj-lt"/>
                <a:ea typeface="+mj-ea"/>
                <a:cs typeface="Noto Sans SC" panose="020B0200000000000000" charset="-122"/>
                <a:sym typeface="Noto Sans SC" panose="020B0200000000000000" charset="-122"/>
              </a:rPr>
              <a:t>专业培训实景</a:t>
            </a:r>
          </a:p>
        </p:txBody>
      </p:sp>
      <p:sp>
        <p:nvSpPr>
          <p:cNvPr id="24" name="AutoShape 24"/>
          <p:cNvSpPr/>
          <p:nvPr>
            <p:custDataLst>
              <p:tags r:id="rId13"/>
            </p:custDataLst>
          </p:nvPr>
        </p:nvSpPr>
        <p:spPr>
          <a:xfrm>
            <a:off x="7493000" y="4953000"/>
            <a:ext cx="3810000" cy="1397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17000"/>
              </a:lnSpc>
              <a:defRPr/>
            </a:pPr>
            <a:r>
              <a:rPr lang="en-US" b="0" i="0" u="none" strike="noStrike">
                <a:solidFill>
                  <a:schemeClr val="tx1"/>
                </a:solidFill>
                <a:latin typeface="+mn-lt"/>
                <a:ea typeface="+mn-ea"/>
                <a:cs typeface="Noto Sans SC" panose="020B0200000000000000" charset="-122"/>
                <a:sym typeface="Noto Sans SC" panose="020B0200000000000000" charset="-122"/>
              </a:rPr>
              <a:t>通过系统化的专业培训，强化安全意识，提升实操技能。图为安全管理人员正在接受专业知识授课，这是打造高素质安全管理队伍的重要环节。</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3" name="标题 2"/>
          <p:cNvSpPr>
            <a:spLocks noGrp="1"/>
          </p:cNvSpPr>
          <p:nvPr>
            <p:ph type="title"/>
            <p:custDataLst>
              <p:tags r:id="rId14"/>
            </p:custDataLst>
          </p:nvPr>
        </p:nvSpPr>
        <p:spPr/>
        <p:txBody>
          <a:bodyPr vert="horz" wrap="square" lIns="0" tIns="0" rIns="0" bIns="0" rtlCol="0" anchor="b">
            <a:normAutofit/>
          </a:bodyPr>
          <a:lstStyle/>
          <a:p>
            <a:pPr lvl="0" algn="l">
              <a:buClrTx/>
              <a:buSzTx/>
              <a:buFontTx/>
            </a:pPr>
            <a:r>
              <a:rPr lang="zh-CN" altLang="en-US" dirty="0">
                <a:sym typeface="+mn-ea"/>
              </a:rPr>
              <a:t>专业化建设 · 核心内涵与建设目标</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62000" y="1397000"/>
            <a:ext cx="5207000" cy="1397000"/>
          </a:xfrm>
          <a:prstGeom prst="roundRect">
            <a:avLst>
              <a:gd name="adj" fmla="val 9090"/>
            </a:avLst>
          </a:prstGeom>
          <a:solidFill>
            <a:schemeClr val="accent2">
              <a:alpha val="10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a:solidFill>
                <a:schemeClr val="tx1"/>
              </a:solidFill>
              <a:latin typeface="+mn-lt"/>
              <a:ea typeface="+mn-ea"/>
            </a:endParaRPr>
          </a:p>
        </p:txBody>
      </p:sp>
      <p:pic>
        <p:nvPicPr>
          <p:cNvPr id="6" name="Picture 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52500" y="1587500"/>
            <a:ext cx="406400" cy="406400"/>
          </a:xfrm>
          <a:prstGeom prst="rect">
            <a:avLst/>
          </a:prstGeom>
        </p:spPr>
      </p:pic>
      <p:sp>
        <p:nvSpPr>
          <p:cNvPr id="7" name="AutoShape 7"/>
          <p:cNvSpPr/>
          <p:nvPr>
            <p:custDataLst>
              <p:tags r:id="rId2"/>
            </p:custDataLst>
          </p:nvPr>
        </p:nvSpPr>
        <p:spPr>
          <a:xfrm>
            <a:off x="1460500" y="15240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人员专业化</a:t>
            </a:r>
          </a:p>
        </p:txBody>
      </p:sp>
      <p:sp>
        <p:nvSpPr>
          <p:cNvPr id="8" name="AutoShape 8"/>
          <p:cNvSpPr/>
          <p:nvPr>
            <p:custDataLst>
              <p:tags r:id="rId3"/>
            </p:custDataLst>
          </p:nvPr>
        </p:nvSpPr>
        <p:spPr>
          <a:xfrm>
            <a:off x="1460500" y="1879600"/>
            <a:ext cx="4318000" cy="762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25000"/>
              </a:lnSpc>
              <a:buClr>
                <a:srgbClr val="333333"/>
              </a:buClr>
              <a:buChar char="•"/>
              <a:defRPr/>
            </a:pPr>
            <a:r>
              <a:rPr lang="en-US" sz="1200" b="0" i="0" u="none" strike="noStrike">
                <a:solidFill>
                  <a:schemeClr val="lt1"/>
                </a:solidFill>
                <a:latin typeface="+mn-lt"/>
                <a:ea typeface="+mn-ea"/>
                <a:cs typeface="Noto Sans SC" panose="020B0200000000000000" charset="-122"/>
                <a:sym typeface="Noto Sans SC" panose="020B0200000000000000" charset="-122"/>
              </a:rPr>
              <a:t>安全管理人员、特种作业人员持证上岗，符合法定资质要求</a:t>
            </a:r>
            <a:endParaRPr lang="en-US" sz="1100">
              <a:solidFill>
                <a:schemeClr val="lt1"/>
              </a:solidFill>
              <a:latin typeface="+mn-lt"/>
              <a:ea typeface="+mn-ea"/>
            </a:endParaRPr>
          </a:p>
          <a:p>
            <a:pPr marL="152400" indent="-152400" algn="l">
              <a:lnSpc>
                <a:spcPct val="125000"/>
              </a:lnSpc>
              <a:buClr>
                <a:srgbClr val="333333"/>
              </a:buClr>
              <a:buChar char="•"/>
            </a:pPr>
            <a:r>
              <a:rPr lang="en-US" sz="1200" b="0" i="0" u="none" strike="noStrike">
                <a:solidFill>
                  <a:schemeClr val="lt1"/>
                </a:solidFill>
                <a:latin typeface="+mn-lt"/>
                <a:ea typeface="+mn-ea"/>
                <a:cs typeface="Noto Sans SC" panose="020B0200000000000000" charset="-122"/>
                <a:sym typeface="Noto Sans SC" panose="020B0200000000000000" charset="-122"/>
              </a:rPr>
              <a:t>明确各岗位专业能力标准，杜绝</a:t>
            </a:r>
            <a:r>
              <a:rPr lang="en-US" sz="1200" b="1" i="0" u="none" strike="noStrike">
                <a:solidFill>
                  <a:schemeClr val="lt1"/>
                </a:solidFill>
                <a:latin typeface="+mn-lt"/>
                <a:ea typeface="+mn-ea"/>
                <a:cs typeface="Noto Sans SC" panose="020B0200000000000000" charset="-122"/>
                <a:sym typeface="Noto Sans SC" panose="020B0200000000000000" charset="-122"/>
              </a:rPr>
              <a:t>无证上岗、资质过期</a:t>
            </a:r>
            <a:r>
              <a:rPr lang="en-US" sz="1200" b="0" i="0" u="none" strike="noStrike">
                <a:solidFill>
                  <a:schemeClr val="lt1"/>
                </a:solidFill>
                <a:latin typeface="+mn-lt"/>
                <a:ea typeface="+mn-ea"/>
                <a:cs typeface="Noto Sans SC" panose="020B0200000000000000" charset="-122"/>
                <a:sym typeface="Noto Sans SC" panose="020B0200000000000000" charset="-122"/>
              </a:rPr>
              <a:t>等问题</a:t>
            </a:r>
          </a:p>
        </p:txBody>
      </p:sp>
      <p:sp>
        <p:nvSpPr>
          <p:cNvPr id="9" name="AutoShape 9"/>
          <p:cNvSpPr/>
          <p:nvPr/>
        </p:nvSpPr>
        <p:spPr>
          <a:xfrm>
            <a:off x="6223000" y="1397000"/>
            <a:ext cx="5207000" cy="1397000"/>
          </a:xfrm>
          <a:prstGeom prst="roundRect">
            <a:avLst>
              <a:gd name="adj" fmla="val 9090"/>
            </a:avLst>
          </a:prstGeom>
          <a:solidFill>
            <a:schemeClr val="accent2">
              <a:alpha val="10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a:solidFill>
                <a:schemeClr val="tx1"/>
              </a:solidFill>
              <a:latin typeface="+mn-lt"/>
              <a:ea typeface="+mn-ea"/>
            </a:endParaRPr>
          </a:p>
        </p:txBody>
      </p:sp>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6413500" y="1587500"/>
            <a:ext cx="406400" cy="406400"/>
          </a:xfrm>
          <a:prstGeom prst="rect">
            <a:avLst/>
          </a:prstGeom>
        </p:spPr>
      </p:pic>
      <p:sp>
        <p:nvSpPr>
          <p:cNvPr id="11" name="AutoShape 11"/>
          <p:cNvSpPr/>
          <p:nvPr>
            <p:custDataLst>
              <p:tags r:id="rId4"/>
            </p:custDataLst>
          </p:nvPr>
        </p:nvSpPr>
        <p:spPr>
          <a:xfrm>
            <a:off x="6921500" y="15240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机构专业化</a:t>
            </a:r>
          </a:p>
        </p:txBody>
      </p:sp>
      <p:sp>
        <p:nvSpPr>
          <p:cNvPr id="12" name="AutoShape 12"/>
          <p:cNvSpPr/>
          <p:nvPr>
            <p:custDataLst>
              <p:tags r:id="rId5"/>
            </p:custDataLst>
          </p:nvPr>
        </p:nvSpPr>
        <p:spPr>
          <a:xfrm>
            <a:off x="6921500" y="1879600"/>
            <a:ext cx="4318000" cy="762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25000"/>
              </a:lnSpc>
              <a:buClr>
                <a:srgbClr val="333333"/>
              </a:buClr>
              <a:buChar char="•"/>
              <a:defRPr/>
            </a:pPr>
            <a:r>
              <a:rPr lang="en-US" sz="1200" b="0" i="0" u="none" strike="noStrike">
                <a:solidFill>
                  <a:schemeClr val="lt1"/>
                </a:solidFill>
                <a:latin typeface="+mn-lt"/>
                <a:ea typeface="+mn-ea"/>
                <a:cs typeface="Noto Sans SC" panose="020B0200000000000000" charset="-122"/>
                <a:sym typeface="Noto Sans SC" panose="020B0200000000000000" charset="-122"/>
              </a:rPr>
              <a:t>按法律法规要求设置安全管理机构，明确组织架构与职责</a:t>
            </a:r>
            <a:endParaRPr lang="en-US" sz="1100">
              <a:solidFill>
                <a:schemeClr val="lt1"/>
              </a:solidFill>
              <a:latin typeface="+mn-lt"/>
              <a:ea typeface="+mn-ea"/>
            </a:endParaRPr>
          </a:p>
          <a:p>
            <a:pPr marL="152400" indent="-152400" algn="l">
              <a:lnSpc>
                <a:spcPct val="125000"/>
              </a:lnSpc>
              <a:buClr>
                <a:srgbClr val="333333"/>
              </a:buClr>
              <a:buChar char="•"/>
            </a:pPr>
            <a:r>
              <a:rPr lang="en-US" sz="1200" b="0" i="0" u="none" strike="noStrike">
                <a:solidFill>
                  <a:schemeClr val="lt1"/>
                </a:solidFill>
                <a:latin typeface="+mn-lt"/>
                <a:ea typeface="+mn-ea"/>
                <a:cs typeface="Noto Sans SC" panose="020B0200000000000000" charset="-122"/>
                <a:sym typeface="Noto Sans SC" panose="020B0200000000000000" charset="-122"/>
              </a:rPr>
              <a:t>健全议事、决策、执行机制，杜绝机构</a:t>
            </a:r>
            <a:r>
              <a:rPr lang="en-US" sz="1200" b="1" i="0" u="none" strike="noStrike">
                <a:solidFill>
                  <a:schemeClr val="lt1"/>
                </a:solidFill>
                <a:latin typeface="+mn-lt"/>
                <a:ea typeface="+mn-ea"/>
                <a:cs typeface="Noto Sans SC" panose="020B0200000000000000" charset="-122"/>
                <a:sym typeface="Noto Sans SC" panose="020B0200000000000000" charset="-122"/>
              </a:rPr>
              <a:t>虚设、空转</a:t>
            </a:r>
          </a:p>
        </p:txBody>
      </p:sp>
      <p:sp>
        <p:nvSpPr>
          <p:cNvPr id="13" name="AutoShape 13"/>
          <p:cNvSpPr/>
          <p:nvPr/>
        </p:nvSpPr>
        <p:spPr>
          <a:xfrm>
            <a:off x="762000" y="2984500"/>
            <a:ext cx="5207000" cy="1397000"/>
          </a:xfrm>
          <a:prstGeom prst="roundRect">
            <a:avLst>
              <a:gd name="adj" fmla="val 9090"/>
            </a:avLst>
          </a:prstGeom>
          <a:solidFill>
            <a:schemeClr val="accent2">
              <a:alpha val="10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a:solidFill>
                <a:schemeClr val="tx1"/>
              </a:solidFill>
              <a:latin typeface="+mn-lt"/>
              <a:ea typeface="+mn-ea"/>
            </a:endParaRPr>
          </a:p>
        </p:txBody>
      </p:sp>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952500" y="3175000"/>
            <a:ext cx="406400" cy="406400"/>
          </a:xfrm>
          <a:prstGeom prst="rect">
            <a:avLst/>
          </a:prstGeom>
        </p:spPr>
      </p:pic>
      <p:sp>
        <p:nvSpPr>
          <p:cNvPr id="15" name="AutoShape 15"/>
          <p:cNvSpPr/>
          <p:nvPr>
            <p:custDataLst>
              <p:tags r:id="rId6"/>
            </p:custDataLst>
          </p:nvPr>
        </p:nvSpPr>
        <p:spPr>
          <a:xfrm>
            <a:off x="1460500" y="31115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技术专业化</a:t>
            </a:r>
          </a:p>
        </p:txBody>
      </p:sp>
      <p:sp>
        <p:nvSpPr>
          <p:cNvPr id="16" name="AutoShape 16"/>
          <p:cNvSpPr/>
          <p:nvPr>
            <p:custDataLst>
              <p:tags r:id="rId7"/>
            </p:custDataLst>
          </p:nvPr>
        </p:nvSpPr>
        <p:spPr>
          <a:xfrm>
            <a:off x="1460500" y="3467100"/>
            <a:ext cx="4318000" cy="762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25000"/>
              </a:lnSpc>
              <a:buClr>
                <a:srgbClr val="333333"/>
              </a:buClr>
              <a:buChar char="•"/>
              <a:defRPr/>
            </a:pPr>
            <a:r>
              <a:rPr lang="en-US" sz="1200" b="0" i="0" u="none" strike="noStrike">
                <a:solidFill>
                  <a:schemeClr val="lt1"/>
                </a:solidFill>
                <a:latin typeface="+mn-lt"/>
                <a:ea typeface="+mn-ea"/>
                <a:cs typeface="Noto Sans SC" panose="020B0200000000000000" charset="-122"/>
                <a:sym typeface="Noto Sans SC" panose="020B0200000000000000" charset="-122"/>
              </a:rPr>
              <a:t>规范应用风险辨识、隐患排查、检测检验等专业技术</a:t>
            </a:r>
            <a:endParaRPr lang="en-US" sz="1100">
              <a:solidFill>
                <a:schemeClr val="lt1"/>
              </a:solidFill>
              <a:latin typeface="+mn-lt"/>
              <a:ea typeface="+mn-ea"/>
            </a:endParaRPr>
          </a:p>
          <a:p>
            <a:pPr marL="152400" indent="-152400" algn="l">
              <a:lnSpc>
                <a:spcPct val="125000"/>
              </a:lnSpc>
              <a:buClr>
                <a:srgbClr val="333333"/>
              </a:buClr>
              <a:buChar char="•"/>
            </a:pPr>
            <a:r>
              <a:rPr lang="en-US" sz="1200" b="0" i="0" u="none" strike="noStrike">
                <a:solidFill>
                  <a:schemeClr val="lt1"/>
                </a:solidFill>
                <a:latin typeface="+mn-lt"/>
                <a:ea typeface="+mn-ea"/>
                <a:cs typeface="Noto Sans SC" panose="020B0200000000000000" charset="-122"/>
                <a:sym typeface="Noto Sans SC" panose="020B0200000000000000" charset="-122"/>
              </a:rPr>
              <a:t>配齐专业检测设备、防护装备，提升技术防控能力</a:t>
            </a:r>
          </a:p>
        </p:txBody>
      </p:sp>
      <p:sp>
        <p:nvSpPr>
          <p:cNvPr id="17" name="AutoShape 17"/>
          <p:cNvSpPr/>
          <p:nvPr/>
        </p:nvSpPr>
        <p:spPr>
          <a:xfrm>
            <a:off x="6223000" y="2984500"/>
            <a:ext cx="5207000" cy="1397000"/>
          </a:xfrm>
          <a:prstGeom prst="roundRect">
            <a:avLst>
              <a:gd name="adj" fmla="val 9090"/>
            </a:avLst>
          </a:prstGeom>
          <a:solidFill>
            <a:schemeClr val="accent2">
              <a:alpha val="10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a:solidFill>
                <a:schemeClr val="tx1"/>
              </a:solidFill>
              <a:latin typeface="+mn-lt"/>
              <a:ea typeface="+mn-ea"/>
            </a:endParaRPr>
          </a:p>
        </p:txBody>
      </p:sp>
      <p:pic>
        <p:nvPicPr>
          <p:cNvPr id="18" name="Picture 1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6413500" y="3175000"/>
            <a:ext cx="406400" cy="406400"/>
          </a:xfrm>
          <a:prstGeom prst="rect">
            <a:avLst/>
          </a:prstGeom>
        </p:spPr>
      </p:pic>
      <p:sp>
        <p:nvSpPr>
          <p:cNvPr id="19" name="AutoShape 19"/>
          <p:cNvSpPr/>
          <p:nvPr>
            <p:custDataLst>
              <p:tags r:id="rId8"/>
            </p:custDataLst>
          </p:nvPr>
        </p:nvSpPr>
        <p:spPr>
          <a:xfrm>
            <a:off x="6921500" y="31115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管理专业化</a:t>
            </a:r>
          </a:p>
        </p:txBody>
      </p:sp>
      <p:sp>
        <p:nvSpPr>
          <p:cNvPr id="20" name="AutoShape 20"/>
          <p:cNvSpPr/>
          <p:nvPr>
            <p:custDataLst>
              <p:tags r:id="rId9"/>
            </p:custDataLst>
          </p:nvPr>
        </p:nvSpPr>
        <p:spPr>
          <a:xfrm>
            <a:off x="6921500" y="3467100"/>
            <a:ext cx="4318000" cy="762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25000"/>
              </a:lnSpc>
              <a:buClr>
                <a:srgbClr val="333333"/>
              </a:buClr>
              <a:buChar char="•"/>
              <a:defRPr/>
            </a:pPr>
            <a:r>
              <a:rPr lang="en-US" sz="1200" b="0" i="0" u="none" strike="noStrike">
                <a:solidFill>
                  <a:schemeClr val="lt1"/>
                </a:solidFill>
                <a:latin typeface="+mn-lt"/>
                <a:ea typeface="+mn-ea"/>
                <a:cs typeface="Noto Sans SC" panose="020B0200000000000000" charset="-122"/>
                <a:sym typeface="Noto Sans SC" panose="020B0200000000000000" charset="-122"/>
              </a:rPr>
              <a:t>专业化编制安全生产管理制度、操作规程、应急预案</a:t>
            </a:r>
            <a:endParaRPr lang="en-US" sz="1100">
              <a:solidFill>
                <a:schemeClr val="lt1"/>
              </a:solidFill>
              <a:latin typeface="+mn-lt"/>
              <a:ea typeface="+mn-ea"/>
            </a:endParaRPr>
          </a:p>
          <a:p>
            <a:pPr marL="152400" indent="-152400" algn="l">
              <a:lnSpc>
                <a:spcPct val="125000"/>
              </a:lnSpc>
              <a:buClr>
                <a:srgbClr val="333333"/>
              </a:buClr>
              <a:buChar char="•"/>
            </a:pPr>
            <a:r>
              <a:rPr lang="en-US" sz="1200" b="0" i="0" u="none" strike="noStrike">
                <a:solidFill>
                  <a:schemeClr val="lt1"/>
                </a:solidFill>
                <a:latin typeface="+mn-lt"/>
                <a:ea typeface="+mn-ea"/>
                <a:cs typeface="Noto Sans SC" panose="020B0200000000000000" charset="-122"/>
                <a:sym typeface="Noto Sans SC" panose="020B0200000000000000" charset="-122"/>
              </a:rPr>
              <a:t>建立专业的风险分级管控、隐患排查治理双重预防机制</a:t>
            </a:r>
          </a:p>
        </p:txBody>
      </p:sp>
      <p:pic>
        <p:nvPicPr>
          <p:cNvPr id="21" name="Picture 21"/>
          <p:cNvPicPr>
            <a:picLocks noChangeAspect="1"/>
          </p:cNvPicPr>
          <p:nvPr>
            <p:custDataLst>
              <p:tags r:id="rId10"/>
            </p:custDataLst>
          </p:nvPr>
        </p:nvPicPr>
        <p:blipFill>
          <a:blip r:embed="rId23"/>
          <a:srcRect l="78" r="78"/>
          <a:stretch>
            <a:fillRect/>
          </a:stretch>
        </p:blipFill>
        <p:spPr>
          <a:xfrm>
            <a:off x="762000" y="4699000"/>
            <a:ext cx="1803400" cy="1016000"/>
          </a:xfrm>
          <a:prstGeom prst="roundRect">
            <a:avLst>
              <a:gd name="adj" fmla="val 12500"/>
            </a:avLst>
          </a:prstGeom>
          <a:noFill/>
          <a:ln w="12700" cap="flat" cmpd="sng">
            <a:solidFill>
              <a:srgbClr val="C8C8C8">
                <a:alpha val="100000"/>
              </a:srgbClr>
            </a:solidFill>
            <a:prstDash val="solid"/>
            <a:round/>
          </a:ln>
        </p:spPr>
      </p:pic>
      <p:sp>
        <p:nvSpPr>
          <p:cNvPr id="22" name="AutoShape 22"/>
          <p:cNvSpPr/>
          <p:nvPr>
            <p:custDataLst>
              <p:tags r:id="rId11"/>
            </p:custDataLst>
          </p:nvPr>
        </p:nvSpPr>
        <p:spPr>
          <a:xfrm>
            <a:off x="2794000" y="4699000"/>
            <a:ext cx="8636000" cy="1016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lumMod val="50000"/>
                  </a:schemeClr>
                </a:solidFill>
                <a:latin typeface="+mn-lt"/>
                <a:ea typeface="+mn-ea"/>
                <a:cs typeface="Noto Sans SC" panose="020B0200000000000000" charset="-122"/>
                <a:sym typeface="Noto Sans SC" panose="020B0200000000000000" charset="-122"/>
              </a:rPr>
              <a:t>专业装备与资质保障：</a:t>
            </a:r>
            <a:r>
              <a:rPr lang="en-US" sz="1800" b="0" i="0" u="none" strike="noStrike">
                <a:solidFill>
                  <a:schemeClr val="tx1"/>
                </a:solidFill>
                <a:latin typeface="+mn-lt"/>
                <a:ea typeface="+mn-ea"/>
                <a:cs typeface="Noto Sans SC" panose="020B0200000000000000" charset="-122"/>
                <a:sym typeface="Noto Sans SC" panose="020B0200000000000000" charset="-122"/>
              </a:rPr>
              <a:t>配备符合标准的安全防护装备（如安全帽、护目镜、安全带等）是技术专业化的重要体现，也是保障人员安全的最后一道防线。</a:t>
            </a:r>
          </a:p>
        </p:txBody>
      </p:sp>
      <p:sp>
        <p:nvSpPr>
          <p:cNvPr id="3" name="标题 2"/>
          <p:cNvSpPr>
            <a:spLocks noGrp="1"/>
          </p:cNvSpPr>
          <p:nvPr>
            <p:ph type="title"/>
            <p:custDataLst>
              <p:tags r:id="rId12"/>
            </p:custDataLst>
          </p:nvPr>
        </p:nvSpPr>
        <p:spPr/>
        <p:txBody>
          <a:bodyPr vert="horz" wrap="square" lIns="0" tIns="0" rIns="0" bIns="0" rtlCol="0" anchor="b">
            <a:normAutofit/>
          </a:bodyPr>
          <a:lstStyle/>
          <a:p>
            <a:pPr lvl="0" algn="l">
              <a:buClrTx/>
              <a:buSzTx/>
              <a:buFontTx/>
            </a:pPr>
            <a:r>
              <a:rPr lang="zh-CN" altLang="en-US" dirty="0">
                <a:sym typeface="+mn-ea"/>
              </a:rPr>
              <a:t>专业化能力建设的四大核心维度</a:t>
            </a: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206500"/>
            <a:ext cx="10668000" cy="50800"/>
          </a:xfrm>
          <a:prstGeom prst="roundRect">
            <a:avLst>
              <a:gd name="adj" fmla="val 0"/>
            </a:avLst>
          </a:prstGeom>
          <a:solidFill>
            <a:schemeClr val="accent1">
              <a:alpha val="100000"/>
            </a:schemeClr>
          </a:solidFill>
          <a:ln w="25400" cap="flat" cmpd="sng">
            <a:noFill/>
            <a:prstDash val="solid"/>
            <a:round/>
          </a:ln>
        </p:spPr>
        <p:txBody>
          <a:bodyPr vert="horz" wrap="square" lIns="63500" tIns="63500" rIns="63500" bIns="63500" rtlCol="0" anchor="ctr"/>
          <a:lstStyle/>
          <a:p>
            <a:pPr algn="ctr">
              <a:defRPr/>
            </a:pPr>
            <a:endParaRPr>
              <a:solidFill>
                <a:schemeClr val="tx1"/>
              </a:solidFill>
            </a:endParaRPr>
          </a:p>
        </p:txBody>
      </p:sp>
      <p:sp>
        <p:nvSpPr>
          <p:cNvPr id="6" name="AutoShape 6"/>
          <p:cNvSpPr/>
          <p:nvPr>
            <p:custDataLst>
              <p:tags r:id="rId3"/>
            </p:custDataLst>
          </p:nvPr>
        </p:nvSpPr>
        <p:spPr>
          <a:xfrm>
            <a:off x="762000" y="1524000"/>
            <a:ext cx="6350000" cy="1016000"/>
          </a:xfrm>
          <a:prstGeom prst="roundRect">
            <a:avLst>
              <a:gd name="adj" fmla="val 12500"/>
            </a:avLst>
          </a:prstGeom>
          <a:solidFill>
            <a:schemeClr val="accent3">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7" name="Picture 7"/>
          <p:cNvPicPr>
            <a:picLocks noChangeAspect="1"/>
          </p:cNvPicPr>
          <p:nvPr>
            <p:custDataLst>
              <p:tags r:id="rId4"/>
            </p:custDataLst>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952500" y="1651000"/>
            <a:ext cx="304800" cy="304800"/>
          </a:xfrm>
          <a:prstGeom prst="rect">
            <a:avLst/>
          </a:prstGeom>
        </p:spPr>
      </p:pic>
      <p:sp>
        <p:nvSpPr>
          <p:cNvPr id="8" name="AutoShape 8"/>
          <p:cNvSpPr/>
          <p:nvPr>
            <p:custDataLst>
              <p:tags r:id="rId5"/>
            </p:custDataLst>
          </p:nvPr>
        </p:nvSpPr>
        <p:spPr>
          <a:xfrm>
            <a:off x="1333500" y="1625600"/>
            <a:ext cx="571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3">
                    <a:lumMod val="20000"/>
                    <a:lumOff val="80000"/>
                    <a:hueOff val="10800000"/>
                  </a:schemeClr>
                </a:solidFill>
                <a:latin typeface="+mn-lt"/>
                <a:ea typeface="+mn-ea"/>
                <a:cs typeface="Noto Sans SC" panose="020B0200000000000000" charset="-122"/>
                <a:sym typeface="Noto Sans SC" panose="020B0200000000000000" charset="-122"/>
              </a:rPr>
              <a:t>可引入的第三方专业服务范围</a:t>
            </a:r>
          </a:p>
        </p:txBody>
      </p:sp>
      <p:sp>
        <p:nvSpPr>
          <p:cNvPr id="9" name="AutoShape 9"/>
          <p:cNvSpPr/>
          <p:nvPr>
            <p:custDataLst>
              <p:tags r:id="rId6"/>
            </p:custDataLst>
          </p:nvPr>
        </p:nvSpPr>
        <p:spPr>
          <a:xfrm>
            <a:off x="952500" y="1968500"/>
            <a:ext cx="5715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安全评价、风险辨识、隐患排查、检测检验、职业卫生检测；安全培训、应急预案编制与演练、安全管理体系建设咨询等。</a:t>
            </a:r>
          </a:p>
        </p:txBody>
      </p:sp>
      <p:sp>
        <p:nvSpPr>
          <p:cNvPr id="10" name="AutoShape 10"/>
          <p:cNvSpPr/>
          <p:nvPr>
            <p:custDataLst>
              <p:tags r:id="rId7"/>
            </p:custDataLst>
          </p:nvPr>
        </p:nvSpPr>
        <p:spPr>
          <a:xfrm>
            <a:off x="762000" y="2794000"/>
            <a:ext cx="635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tx1"/>
                </a:solidFill>
                <a:latin typeface="+mn-lt"/>
                <a:ea typeface="+mn-ea"/>
                <a:cs typeface="Noto Sans SC" panose="020B0200000000000000" charset="-122"/>
                <a:sym typeface="Noto Sans SC" panose="020B0200000000000000" charset="-122"/>
              </a:rPr>
              <a:t>核心管理要点（避坑重点）</a:t>
            </a:r>
          </a:p>
        </p:txBody>
      </p:sp>
      <p:sp>
        <p:nvSpPr>
          <p:cNvPr id="11" name="AutoShape 11"/>
          <p:cNvSpPr/>
          <p:nvPr>
            <p:custDataLst>
              <p:tags r:id="rId8"/>
            </p:custDataLst>
          </p:nvPr>
        </p:nvSpPr>
        <p:spPr>
          <a:xfrm>
            <a:off x="762000" y="3302000"/>
            <a:ext cx="6350000" cy="698500"/>
          </a:xfrm>
          <a:prstGeom prst="roundRect">
            <a:avLst>
              <a:gd name="adj" fmla="val 9090"/>
            </a:avLst>
          </a:prstGeom>
          <a:solidFill>
            <a:srgbClr val="FFFFFF">
              <a:alpha val="100000"/>
            </a:srgbClr>
          </a:solidFill>
          <a:ln w="12700" cap="flat" cmpd="sng">
            <a:solidFill>
              <a:srgbClr val="DCDCDC">
                <a:alpha val="100000"/>
              </a:srgbClr>
            </a:solidFill>
            <a:prstDash val="solid"/>
            <a:round/>
          </a:ln>
          <a:effectLst>
            <a:outerShdw blurRad="50800" dist="25400" dir="2700000" algn="tl" rotWithShape="0">
              <a:srgbClr val="000000">
                <a:alpha val="5000"/>
              </a:srgbClr>
            </a:outerShdw>
          </a:effectLst>
        </p:spPr>
        <p:txBody>
          <a:bodyPr vert="horz" wrap="square" lIns="63500" tIns="63500" rIns="63500" bIns="63500" rtlCol="0" anchor="ctr"/>
          <a:lstStyle/>
          <a:p>
            <a:pPr algn="ctr">
              <a:defRPr/>
            </a:pPr>
            <a:endParaRPr sz="1600">
              <a:solidFill>
                <a:schemeClr val="tx1"/>
              </a:solidFill>
            </a:endParaRPr>
          </a:p>
        </p:txBody>
      </p:sp>
      <p:pic>
        <p:nvPicPr>
          <p:cNvPr id="12" name="Picture 12"/>
          <p:cNvPicPr>
            <a:picLocks noChangeAspect="1"/>
          </p:cNvPicPr>
          <p:nvPr>
            <p:custDataLst>
              <p:tags r:id="rId9"/>
            </p:custDataLst>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952500" y="3517900"/>
            <a:ext cx="254000" cy="254000"/>
          </a:xfrm>
          <a:prstGeom prst="rect">
            <a:avLst/>
          </a:prstGeom>
        </p:spPr>
      </p:pic>
      <p:sp>
        <p:nvSpPr>
          <p:cNvPr id="13" name="AutoShape 13"/>
          <p:cNvSpPr/>
          <p:nvPr>
            <p:custDataLst>
              <p:tags r:id="rId10"/>
            </p:custDataLst>
          </p:nvPr>
        </p:nvSpPr>
        <p:spPr>
          <a:xfrm>
            <a:off x="1333500" y="3327400"/>
            <a:ext cx="5715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lumMod val="50000"/>
                    <a:hueOff val="9600000"/>
                  </a:schemeClr>
                </a:solidFill>
                <a:latin typeface="+mn-lt"/>
                <a:ea typeface="+mn-ea"/>
                <a:cs typeface="Noto Sans SC" panose="020B0200000000000000" charset="-122"/>
                <a:sym typeface="Noto Sans SC" panose="020B0200000000000000" charset="-122"/>
              </a:rPr>
              <a:t>合规选型：</a:t>
            </a:r>
            <a:r>
              <a:rPr lang="en-US" sz="1600" b="0" i="0" u="none" strike="noStrike">
                <a:solidFill>
                  <a:schemeClr val="tx1"/>
                </a:solidFill>
                <a:latin typeface="+mn-lt"/>
                <a:ea typeface="+mn-ea"/>
                <a:cs typeface="Noto Sans SC" panose="020B0200000000000000" charset="-122"/>
                <a:sym typeface="Noto Sans SC" panose="020B0200000000000000" charset="-122"/>
              </a:rPr>
              <a:t>选择资质齐全、业绩过硬机构，杜绝</a:t>
            </a:r>
            <a:r>
              <a:rPr lang="en-US" sz="1600" b="1" i="0" u="none" strike="noStrike">
                <a:solidFill>
                  <a:schemeClr val="accent1">
                    <a:lumMod val="50000"/>
                    <a:hueOff val="10800000"/>
                  </a:schemeClr>
                </a:solidFill>
                <a:latin typeface="+mn-lt"/>
                <a:ea typeface="+mn-ea"/>
                <a:cs typeface="Noto Sans SC" panose="020B0200000000000000" charset="-122"/>
                <a:sym typeface="Noto Sans SC" panose="020B0200000000000000" charset="-122"/>
              </a:rPr>
              <a:t>无资质、挂靠资质</a:t>
            </a:r>
            <a:r>
              <a:rPr lang="en-US" sz="1600" b="0" i="0" u="none" strike="noStrike">
                <a:solidFill>
                  <a:schemeClr val="tx1"/>
                </a:solidFill>
                <a:latin typeface="+mn-lt"/>
                <a:ea typeface="+mn-ea"/>
                <a:cs typeface="Noto Sans SC" panose="020B0200000000000000" charset="-122"/>
                <a:sym typeface="Noto Sans SC" panose="020B0200000000000000" charset="-122"/>
              </a:rPr>
              <a:t>机构。</a:t>
            </a:r>
          </a:p>
        </p:txBody>
      </p:sp>
      <p:sp>
        <p:nvSpPr>
          <p:cNvPr id="14" name="AutoShape 14"/>
          <p:cNvSpPr/>
          <p:nvPr>
            <p:custDataLst>
              <p:tags r:id="rId11"/>
            </p:custDataLst>
          </p:nvPr>
        </p:nvSpPr>
        <p:spPr>
          <a:xfrm>
            <a:off x="762000" y="4127500"/>
            <a:ext cx="6350000" cy="698500"/>
          </a:xfrm>
          <a:prstGeom prst="roundRect">
            <a:avLst>
              <a:gd name="adj" fmla="val 9090"/>
            </a:avLst>
          </a:prstGeom>
          <a:solidFill>
            <a:srgbClr val="FFFFFF">
              <a:alpha val="100000"/>
            </a:srgbClr>
          </a:solidFill>
          <a:ln w="12700" cap="flat" cmpd="sng">
            <a:solidFill>
              <a:srgbClr val="DCDCDC">
                <a:alpha val="100000"/>
              </a:srgbClr>
            </a:solidFill>
            <a:prstDash val="solid"/>
            <a:round/>
          </a:ln>
          <a:effectLst>
            <a:outerShdw blurRad="50800" dist="25400" dir="2700000" algn="tl" rotWithShape="0">
              <a:srgbClr val="000000">
                <a:alpha val="5000"/>
              </a:srgbClr>
            </a:outerShdw>
          </a:effectLst>
        </p:spPr>
        <p:txBody>
          <a:bodyPr vert="horz" wrap="square" lIns="63500" tIns="63500" rIns="63500" bIns="63500" rtlCol="0" anchor="ctr"/>
          <a:lstStyle/>
          <a:p>
            <a:pPr algn="ctr">
              <a:defRPr/>
            </a:pPr>
            <a:endParaRPr sz="1600">
              <a:solidFill>
                <a:schemeClr val="tx1"/>
              </a:solidFill>
            </a:endParaRPr>
          </a:p>
        </p:txBody>
      </p:sp>
      <p:pic>
        <p:nvPicPr>
          <p:cNvPr id="15" name="Picture 15"/>
          <p:cNvPicPr>
            <a:picLocks noChangeAspect="1"/>
          </p:cNvPicPr>
          <p:nvPr>
            <p:custDataLst>
              <p:tags r:id="rId12"/>
            </p:custDataLst>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952500" y="4343400"/>
            <a:ext cx="254000" cy="254000"/>
          </a:xfrm>
          <a:prstGeom prst="rect">
            <a:avLst/>
          </a:prstGeom>
        </p:spPr>
      </p:pic>
      <p:sp>
        <p:nvSpPr>
          <p:cNvPr id="16" name="AutoShape 16"/>
          <p:cNvSpPr/>
          <p:nvPr>
            <p:custDataLst>
              <p:tags r:id="rId13"/>
            </p:custDataLst>
          </p:nvPr>
        </p:nvSpPr>
        <p:spPr>
          <a:xfrm>
            <a:off x="1333500" y="4152900"/>
            <a:ext cx="5715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lumMod val="50000"/>
                    <a:hueOff val="9600000"/>
                  </a:schemeClr>
                </a:solidFill>
                <a:latin typeface="+mn-lt"/>
                <a:ea typeface="+mn-ea"/>
                <a:cs typeface="Noto Sans SC" panose="020B0200000000000000" charset="-122"/>
                <a:sym typeface="Noto Sans SC" panose="020B0200000000000000" charset="-122"/>
              </a:rPr>
              <a:t>明确权责：</a:t>
            </a:r>
            <a:r>
              <a:rPr lang="en-US" sz="1600" b="0" i="0" u="none" strike="noStrike">
                <a:solidFill>
                  <a:schemeClr val="tx1"/>
                </a:solidFill>
                <a:latin typeface="+mn-lt"/>
                <a:ea typeface="+mn-ea"/>
                <a:cs typeface="Noto Sans SC" panose="020B0200000000000000" charset="-122"/>
                <a:sym typeface="Noto Sans SC" panose="020B0200000000000000" charset="-122"/>
              </a:rPr>
              <a:t>签订规范合同，明确服务标准，杜绝</a:t>
            </a:r>
            <a:r>
              <a:rPr lang="en-US" sz="1600" b="1" i="0" u="none" strike="noStrike">
                <a:solidFill>
                  <a:schemeClr val="accent1">
                    <a:lumMod val="50000"/>
                    <a:hueOff val="10800000"/>
                  </a:schemeClr>
                </a:solidFill>
                <a:latin typeface="+mn-lt"/>
                <a:ea typeface="+mn-ea"/>
                <a:cs typeface="Noto Sans SC" panose="020B0200000000000000" charset="-122"/>
                <a:sym typeface="Noto Sans SC" panose="020B0200000000000000" charset="-122"/>
              </a:rPr>
              <a:t>“一包了之”</a:t>
            </a:r>
            <a:r>
              <a:rPr lang="en-US" sz="1600" b="0" i="0" u="none" strike="noStrike">
                <a:solidFill>
                  <a:schemeClr val="tx1"/>
                </a:solidFill>
                <a:latin typeface="+mn-lt"/>
                <a:ea typeface="+mn-ea"/>
                <a:cs typeface="Noto Sans SC" panose="020B0200000000000000" charset="-122"/>
                <a:sym typeface="Noto Sans SC" panose="020B0200000000000000" charset="-122"/>
              </a:rPr>
              <a:t>。</a:t>
            </a:r>
          </a:p>
        </p:txBody>
      </p:sp>
      <p:sp>
        <p:nvSpPr>
          <p:cNvPr id="17" name="AutoShape 17"/>
          <p:cNvSpPr/>
          <p:nvPr>
            <p:custDataLst>
              <p:tags r:id="rId14"/>
            </p:custDataLst>
          </p:nvPr>
        </p:nvSpPr>
        <p:spPr>
          <a:xfrm>
            <a:off x="762000" y="4953000"/>
            <a:ext cx="6350000" cy="698500"/>
          </a:xfrm>
          <a:prstGeom prst="roundRect">
            <a:avLst>
              <a:gd name="adj" fmla="val 9090"/>
            </a:avLst>
          </a:prstGeom>
          <a:solidFill>
            <a:srgbClr val="FFFFFF">
              <a:alpha val="100000"/>
            </a:srgbClr>
          </a:solidFill>
          <a:ln w="12700" cap="flat" cmpd="sng">
            <a:solidFill>
              <a:srgbClr val="DCDCDC">
                <a:alpha val="100000"/>
              </a:srgbClr>
            </a:solidFill>
            <a:prstDash val="solid"/>
            <a:round/>
          </a:ln>
          <a:effectLst>
            <a:outerShdw blurRad="50800" dist="25400" dir="2700000" algn="tl" rotWithShape="0">
              <a:srgbClr val="000000">
                <a:alpha val="5000"/>
              </a:srgbClr>
            </a:outerShdw>
          </a:effectLst>
        </p:spPr>
        <p:txBody>
          <a:bodyPr vert="horz" wrap="square" lIns="63500" tIns="63500" rIns="63500" bIns="63500" rtlCol="0" anchor="ctr"/>
          <a:lstStyle/>
          <a:p>
            <a:pPr algn="ctr">
              <a:defRPr/>
            </a:pPr>
            <a:endParaRPr sz="1600">
              <a:solidFill>
                <a:schemeClr val="tx1"/>
              </a:solidFill>
            </a:endParaRPr>
          </a:p>
        </p:txBody>
      </p:sp>
      <p:pic>
        <p:nvPicPr>
          <p:cNvPr id="18" name="Picture 18"/>
          <p:cNvPicPr>
            <a:picLocks noChangeAspect="1"/>
          </p:cNvPicPr>
          <p:nvPr>
            <p:custDataLst>
              <p:tags r:id="rId15"/>
            </p:custDataLst>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tretch>
            <a:fillRect/>
          </a:stretch>
        </p:blipFill>
        <p:spPr>
          <a:xfrm>
            <a:off x="952500" y="5168900"/>
            <a:ext cx="254000" cy="254000"/>
          </a:xfrm>
          <a:prstGeom prst="rect">
            <a:avLst/>
          </a:prstGeom>
        </p:spPr>
      </p:pic>
      <p:sp>
        <p:nvSpPr>
          <p:cNvPr id="19" name="AutoShape 19"/>
          <p:cNvSpPr/>
          <p:nvPr>
            <p:custDataLst>
              <p:tags r:id="rId16"/>
            </p:custDataLst>
          </p:nvPr>
        </p:nvSpPr>
        <p:spPr>
          <a:xfrm>
            <a:off x="1333500" y="4978400"/>
            <a:ext cx="5715000" cy="635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800" b="1" i="0" u="none" strike="noStrike">
                <a:solidFill>
                  <a:schemeClr val="accent1">
                    <a:lumMod val="50000"/>
                    <a:hueOff val="9600000"/>
                  </a:schemeClr>
                </a:solidFill>
                <a:latin typeface="+mn-lt"/>
                <a:ea typeface="+mn-ea"/>
                <a:cs typeface="Noto Sans SC" panose="020B0200000000000000" charset="-122"/>
                <a:sym typeface="Noto Sans SC" panose="020B0200000000000000" charset="-122"/>
              </a:rPr>
              <a:t>过程管控：</a:t>
            </a:r>
            <a:r>
              <a:rPr lang="en-US" sz="1600" b="0" i="0" u="none" strike="noStrike">
                <a:solidFill>
                  <a:schemeClr val="tx1"/>
                </a:solidFill>
                <a:latin typeface="+mn-lt"/>
                <a:ea typeface="+mn-ea"/>
                <a:cs typeface="Noto Sans SC" panose="020B0200000000000000" charset="-122"/>
                <a:sym typeface="Noto Sans SC" panose="020B0200000000000000" charset="-122"/>
              </a:rPr>
              <a:t>全程监督复核，杜绝</a:t>
            </a:r>
            <a:r>
              <a:rPr lang="en-US" sz="1600" b="1" i="0" u="none" strike="noStrike">
                <a:solidFill>
                  <a:schemeClr val="accent1">
                    <a:lumMod val="50000"/>
                    <a:hueOff val="10800000"/>
                  </a:schemeClr>
                </a:solidFill>
                <a:latin typeface="+mn-lt"/>
                <a:ea typeface="+mn-ea"/>
                <a:cs typeface="Noto Sans SC" panose="020B0200000000000000" charset="-122"/>
                <a:sym typeface="Noto Sans SC" panose="020B0200000000000000" charset="-122"/>
              </a:rPr>
              <a:t>走过场、报告与实际不符</a:t>
            </a:r>
            <a:r>
              <a:rPr lang="en-US" sz="1600" b="0" i="0" u="none" strike="noStrike">
                <a:solidFill>
                  <a:schemeClr val="tx1"/>
                </a:solidFill>
                <a:latin typeface="+mn-lt"/>
                <a:ea typeface="+mn-ea"/>
                <a:cs typeface="Noto Sans SC" panose="020B0200000000000000" charset="-122"/>
                <a:sym typeface="Noto Sans SC" panose="020B0200000000000000" charset="-122"/>
              </a:rPr>
              <a:t>。</a:t>
            </a:r>
          </a:p>
        </p:txBody>
      </p:sp>
      <p:sp>
        <p:nvSpPr>
          <p:cNvPr id="20" name="AutoShape 20"/>
          <p:cNvSpPr/>
          <p:nvPr>
            <p:custDataLst>
              <p:tags r:id="rId17"/>
            </p:custDataLst>
          </p:nvPr>
        </p:nvSpPr>
        <p:spPr>
          <a:xfrm>
            <a:off x="762000" y="5778500"/>
            <a:ext cx="6350000" cy="698500"/>
          </a:xfrm>
          <a:prstGeom prst="roundRect">
            <a:avLst>
              <a:gd name="adj" fmla="val 9090"/>
            </a:avLst>
          </a:prstGeom>
          <a:solidFill>
            <a:srgbClr val="FFFFFF">
              <a:alpha val="100000"/>
            </a:srgbClr>
          </a:solidFill>
          <a:ln w="12700" cap="flat" cmpd="sng">
            <a:solidFill>
              <a:srgbClr val="DCDCDC">
                <a:alpha val="100000"/>
              </a:srgbClr>
            </a:solidFill>
            <a:prstDash val="solid"/>
            <a:round/>
          </a:ln>
          <a:effectLst>
            <a:outerShdw blurRad="50800" dist="25400" dir="2700000" algn="tl" rotWithShape="0">
              <a:srgbClr val="000000">
                <a:alpha val="5000"/>
              </a:srgbClr>
            </a:outerShdw>
          </a:effectLst>
        </p:spPr>
        <p:txBody>
          <a:bodyPr vert="horz" wrap="square" lIns="63500" tIns="63500" rIns="63500" bIns="63500" rtlCol="0" anchor="ctr"/>
          <a:lstStyle/>
          <a:p>
            <a:pPr algn="ctr">
              <a:defRPr/>
            </a:pPr>
            <a:endParaRPr sz="1600">
              <a:solidFill>
                <a:schemeClr val="tx1"/>
              </a:solidFill>
            </a:endParaRPr>
          </a:p>
        </p:txBody>
      </p:sp>
      <p:pic>
        <p:nvPicPr>
          <p:cNvPr id="21" name="Picture 21"/>
          <p:cNvPicPr>
            <a:picLocks noChangeAspect="1"/>
          </p:cNvPicPr>
          <p:nvPr>
            <p:custDataLst>
              <p:tags r:id="rId18"/>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952500" y="5994400"/>
            <a:ext cx="254000" cy="254000"/>
          </a:xfrm>
          <a:prstGeom prst="rect">
            <a:avLst/>
          </a:prstGeom>
        </p:spPr>
      </p:pic>
      <p:sp>
        <p:nvSpPr>
          <p:cNvPr id="22" name="AutoShape 22"/>
          <p:cNvSpPr/>
          <p:nvPr>
            <p:custDataLst>
              <p:tags r:id="rId19"/>
            </p:custDataLst>
          </p:nvPr>
        </p:nvSpPr>
        <p:spPr>
          <a:xfrm>
            <a:off x="1333500" y="5803900"/>
            <a:ext cx="5715000" cy="635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lumMod val="50000"/>
                    <a:hueOff val="9600000"/>
                  </a:schemeClr>
                </a:solidFill>
                <a:latin typeface="+mn-lt"/>
                <a:ea typeface="+mn-ea"/>
                <a:cs typeface="Noto Sans SC" panose="020B0200000000000000" charset="-122"/>
                <a:sym typeface="Noto Sans SC" panose="020B0200000000000000" charset="-122"/>
              </a:rPr>
              <a:t>能力转化：</a:t>
            </a:r>
            <a:r>
              <a:rPr lang="en-US" sz="1600" b="0" i="0" u="none" strike="noStrike">
                <a:solidFill>
                  <a:schemeClr val="tx1"/>
                </a:solidFill>
                <a:latin typeface="+mn-lt"/>
                <a:ea typeface="+mn-ea"/>
                <a:cs typeface="Noto Sans SC" panose="020B0200000000000000" charset="-122"/>
                <a:sym typeface="Noto Sans SC" panose="020B0200000000000000" charset="-122"/>
              </a:rPr>
              <a:t>借助第三方服务，同步提升内部人员专业能力，转化为自身管理能力。</a:t>
            </a:r>
          </a:p>
        </p:txBody>
      </p:sp>
      <p:pic>
        <p:nvPicPr>
          <p:cNvPr id="23" name="Picture 23"/>
          <p:cNvPicPr>
            <a:picLocks noChangeAspect="1"/>
          </p:cNvPicPr>
          <p:nvPr>
            <p:custDataLst>
              <p:tags r:id="rId20"/>
            </p:custDataLst>
          </p:nvPr>
        </p:nvPicPr>
        <p:blipFill>
          <a:blip r:embed="rId38"/>
          <a:srcRect l="73" r="73"/>
          <a:stretch>
            <a:fillRect/>
          </a:stretch>
        </p:blipFill>
        <p:spPr>
          <a:xfrm>
            <a:off x="7620000" y="1524000"/>
            <a:ext cx="3810000" cy="2146300"/>
          </a:xfrm>
          <a:prstGeom prst="roundRect">
            <a:avLst>
              <a:gd name="adj" fmla="val 5917"/>
            </a:avLst>
          </a:prstGeom>
          <a:noFill/>
          <a:ln w="12700" cap="flat" cmpd="sng">
            <a:solidFill>
              <a:schemeClr val="accent1">
                <a:alpha val="20000"/>
              </a:schemeClr>
            </a:solidFill>
            <a:prstDash val="solid"/>
            <a:round/>
          </a:ln>
          <a:effectLst>
            <a:outerShdw blurRad="101600" dist="50800" dir="2700000" algn="tl" rotWithShape="0">
              <a:srgbClr val="000000">
                <a:alpha val="10000"/>
              </a:srgbClr>
            </a:outerShdw>
          </a:effectLst>
        </p:spPr>
      </p:pic>
      <p:sp>
        <p:nvSpPr>
          <p:cNvPr id="24" name="AutoShape 24"/>
          <p:cNvSpPr/>
          <p:nvPr>
            <p:custDataLst>
              <p:tags r:id="rId21"/>
            </p:custDataLst>
          </p:nvPr>
        </p:nvSpPr>
        <p:spPr>
          <a:xfrm>
            <a:off x="7620000" y="4064000"/>
            <a:ext cx="3810000" cy="2413000"/>
          </a:xfrm>
          <a:prstGeom prst="roundRect">
            <a:avLst>
              <a:gd name="adj" fmla="val 5263"/>
            </a:avLst>
          </a:prstGeom>
          <a:solidFill>
            <a:schemeClr val="accent4">
              <a:alpha val="100000"/>
            </a:schemeClr>
          </a:solidFill>
          <a:ln w="12700" cap="flat" cmpd="sng">
            <a:solidFill>
              <a:schemeClr val="accent2">
                <a:alpha val="30000"/>
              </a:scheme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25" name="Picture 25"/>
          <p:cNvPicPr>
            <a:picLocks noChangeAspect="1"/>
          </p:cNvPicPr>
          <p:nvPr>
            <p:custDataLst>
              <p:tags r:id="rId22"/>
            </p:custDataLst>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7810500" y="4254500"/>
            <a:ext cx="406400" cy="406400"/>
          </a:xfrm>
          <a:prstGeom prst="rect">
            <a:avLst/>
          </a:prstGeom>
        </p:spPr>
      </p:pic>
      <p:sp>
        <p:nvSpPr>
          <p:cNvPr id="26" name="AutoShape 26"/>
          <p:cNvSpPr/>
          <p:nvPr>
            <p:custDataLst>
              <p:tags r:id="rId23"/>
            </p:custDataLst>
          </p:nvPr>
        </p:nvSpPr>
        <p:spPr>
          <a:xfrm>
            <a:off x="8255000" y="4254500"/>
            <a:ext cx="3048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8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核心警示</a:t>
            </a:r>
          </a:p>
        </p:txBody>
      </p:sp>
      <p:sp>
        <p:nvSpPr>
          <p:cNvPr id="27" name="AutoShape 27"/>
          <p:cNvSpPr/>
          <p:nvPr>
            <p:custDataLst>
              <p:tags r:id="rId24"/>
            </p:custDataLst>
          </p:nvPr>
        </p:nvSpPr>
        <p:spPr>
          <a:xfrm>
            <a:off x="7810500" y="4762500"/>
            <a:ext cx="3429000" cy="1524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引入第三方服务，不等于把安全责任甩出去了。</a:t>
            </a:r>
            <a:endParaRPr lang="en-US" sz="1200">
              <a:solidFill>
                <a:schemeClr val="tx1"/>
              </a:solidFill>
              <a:latin typeface="+mn-lt"/>
              <a:ea typeface="+mn-ea"/>
            </a:endParaRPr>
          </a:p>
          <a:p>
            <a:pPr indent="0" algn="l">
              <a:lnSpc>
                <a:spcPct val="125000"/>
              </a:lnSpc>
            </a:pPr>
            <a:r>
              <a:rPr lang="en-US" sz="1600" b="0" i="0" u="none" strike="noStrike">
                <a:solidFill>
                  <a:schemeClr val="tx1"/>
                </a:solidFill>
                <a:latin typeface="+mn-lt"/>
                <a:ea typeface="+mn-ea"/>
                <a:cs typeface="Noto Sans SC" panose="020B0200000000000000" charset="-122"/>
                <a:sym typeface="Noto Sans SC" panose="020B0200000000000000" charset="-122"/>
              </a:rPr>
              <a:t>企业的安全生产主体责任，永远是企业自己承担的，不能一包了之。</a:t>
            </a:r>
          </a:p>
        </p:txBody>
      </p:sp>
      <p:sp>
        <p:nvSpPr>
          <p:cNvPr id="3" name="标题 2"/>
          <p:cNvSpPr>
            <a:spLocks noGrp="1"/>
          </p:cNvSpPr>
          <p:nvPr>
            <p:ph type="title"/>
            <p:custDataLst>
              <p:tags r:id="rId25"/>
            </p:custDataLst>
          </p:nvPr>
        </p:nvSpPr>
        <p:spPr/>
        <p:txBody>
          <a:bodyPr vert="horz" wrap="square" lIns="0" tIns="0" rIns="0" bIns="0" rtlCol="0" anchor="b">
            <a:normAutofit/>
          </a:bodyPr>
          <a:lstStyle/>
          <a:p>
            <a:pPr lvl="0" algn="l">
              <a:buClrTx/>
              <a:buSzTx/>
              <a:buFontTx/>
            </a:pPr>
            <a:r>
              <a:rPr lang="zh-CN" altLang="en-US" dirty="0">
                <a:sym typeface="+mn-ea"/>
              </a:rPr>
              <a:t>第三方专业服务的合规应用与管理要点</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651000"/>
            <a:ext cx="1066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一、分层级专业培训体系建设</a:t>
            </a:r>
          </a:p>
        </p:txBody>
      </p:sp>
      <p:sp>
        <p:nvSpPr>
          <p:cNvPr id="6" name="AutoShape 6"/>
          <p:cNvSpPr/>
          <p:nvPr/>
        </p:nvSpPr>
        <p:spPr>
          <a:xfrm>
            <a:off x="762000" y="2032000"/>
            <a:ext cx="2540000" cy="1397000"/>
          </a:xfrm>
          <a:prstGeom prst="roundRect">
            <a:avLst>
              <a:gd name="adj" fmla="val 9090"/>
            </a:avLst>
          </a:prstGeom>
          <a:solidFill>
            <a:schemeClr val="accent1">
              <a:alpha val="8000"/>
            </a:schemeClr>
          </a:solidFill>
          <a:ln w="12700" cap="flat" cmpd="sng">
            <a:solidFill>
              <a:schemeClr val="accent1">
                <a:alpha val="10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7" name="Picture 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889000" y="2159000"/>
            <a:ext cx="304800" cy="304800"/>
          </a:xfrm>
          <a:prstGeom prst="rect">
            <a:avLst/>
          </a:prstGeom>
        </p:spPr>
      </p:pic>
      <p:sp>
        <p:nvSpPr>
          <p:cNvPr id="8" name="AutoShape 8"/>
          <p:cNvSpPr/>
          <p:nvPr>
            <p:custDataLst>
              <p:tags r:id="rId3"/>
            </p:custDataLst>
          </p:nvPr>
        </p:nvSpPr>
        <p:spPr>
          <a:xfrm>
            <a:off x="1270000" y="2133600"/>
            <a:ext cx="190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管理层</a:t>
            </a:r>
          </a:p>
        </p:txBody>
      </p:sp>
      <p:sp>
        <p:nvSpPr>
          <p:cNvPr id="9" name="AutoShape 9"/>
          <p:cNvSpPr/>
          <p:nvPr>
            <p:custDataLst>
              <p:tags r:id="rId4"/>
            </p:custDataLst>
          </p:nvPr>
        </p:nvSpPr>
        <p:spPr>
          <a:xfrm>
            <a:off x="889000" y="2489200"/>
            <a:ext cx="2286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tx1"/>
                </a:solidFill>
                <a:latin typeface="+mn-lt"/>
                <a:ea typeface="+mn-ea"/>
                <a:cs typeface="Noto Sans SC" panose="020B0200000000000000" charset="-122"/>
                <a:sym typeface="Noto Sans SC" panose="020B0200000000000000" charset="-122"/>
              </a:rPr>
              <a:t>重点培训安全法律法规、主体责任、安全管理决策能力</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10" name="AutoShape 10"/>
          <p:cNvSpPr/>
          <p:nvPr/>
        </p:nvSpPr>
        <p:spPr>
          <a:xfrm>
            <a:off x="3429000" y="2032000"/>
            <a:ext cx="2540000" cy="1397000"/>
          </a:xfrm>
          <a:prstGeom prst="roundRect">
            <a:avLst>
              <a:gd name="adj" fmla="val 9090"/>
            </a:avLst>
          </a:prstGeom>
          <a:solidFill>
            <a:schemeClr val="accent1">
              <a:alpha val="8000"/>
            </a:schemeClr>
          </a:solidFill>
          <a:ln w="12700" cap="flat" cmpd="sng">
            <a:solidFill>
              <a:schemeClr val="accent1">
                <a:alpha val="10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1" name="Picture 1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3556000" y="2159000"/>
            <a:ext cx="304800" cy="304800"/>
          </a:xfrm>
          <a:prstGeom prst="rect">
            <a:avLst/>
          </a:prstGeom>
        </p:spPr>
      </p:pic>
      <p:sp>
        <p:nvSpPr>
          <p:cNvPr id="12" name="AutoShape 12"/>
          <p:cNvSpPr/>
          <p:nvPr>
            <p:custDataLst>
              <p:tags r:id="rId5"/>
            </p:custDataLst>
          </p:nvPr>
        </p:nvSpPr>
        <p:spPr>
          <a:xfrm>
            <a:off x="3937000" y="2133600"/>
            <a:ext cx="190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安全管理人员</a:t>
            </a:r>
          </a:p>
        </p:txBody>
      </p:sp>
      <p:sp>
        <p:nvSpPr>
          <p:cNvPr id="13" name="AutoShape 13"/>
          <p:cNvSpPr/>
          <p:nvPr>
            <p:custDataLst>
              <p:tags r:id="rId6"/>
            </p:custDataLst>
          </p:nvPr>
        </p:nvSpPr>
        <p:spPr>
          <a:xfrm>
            <a:off x="3556000" y="2489200"/>
            <a:ext cx="2286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tx1"/>
                </a:solidFill>
                <a:latin typeface="+mn-lt"/>
                <a:ea typeface="+mn-ea"/>
                <a:cs typeface="Noto Sans SC" panose="020B0200000000000000" charset="-122"/>
                <a:sym typeface="Noto Sans SC" panose="020B0200000000000000" charset="-122"/>
              </a:rPr>
              <a:t>重点培训风险辨识、隐患治理、应急管理、合规管理专业能力</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14" name="AutoShape 14"/>
          <p:cNvSpPr/>
          <p:nvPr/>
        </p:nvSpPr>
        <p:spPr>
          <a:xfrm>
            <a:off x="6096000" y="2032000"/>
            <a:ext cx="2540000" cy="1397000"/>
          </a:xfrm>
          <a:prstGeom prst="roundRect">
            <a:avLst>
              <a:gd name="adj" fmla="val 9090"/>
            </a:avLst>
          </a:prstGeom>
          <a:solidFill>
            <a:schemeClr val="accent1">
              <a:alpha val="8000"/>
            </a:schemeClr>
          </a:solidFill>
          <a:ln w="12700" cap="flat" cmpd="sng">
            <a:solidFill>
              <a:schemeClr val="accent1">
                <a:alpha val="10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5" name="Picture 15"/>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6223000" y="2159000"/>
            <a:ext cx="304800" cy="304800"/>
          </a:xfrm>
          <a:prstGeom prst="rect">
            <a:avLst/>
          </a:prstGeom>
        </p:spPr>
      </p:pic>
      <p:sp>
        <p:nvSpPr>
          <p:cNvPr id="16" name="AutoShape 16"/>
          <p:cNvSpPr/>
          <p:nvPr>
            <p:custDataLst>
              <p:tags r:id="rId7"/>
            </p:custDataLst>
          </p:nvPr>
        </p:nvSpPr>
        <p:spPr>
          <a:xfrm>
            <a:off x="6604000" y="2133600"/>
            <a:ext cx="190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一线员工</a:t>
            </a:r>
          </a:p>
        </p:txBody>
      </p:sp>
      <p:sp>
        <p:nvSpPr>
          <p:cNvPr id="17" name="AutoShape 17"/>
          <p:cNvSpPr/>
          <p:nvPr>
            <p:custDataLst>
              <p:tags r:id="rId8"/>
            </p:custDataLst>
          </p:nvPr>
        </p:nvSpPr>
        <p:spPr>
          <a:xfrm>
            <a:off x="6223000" y="2489200"/>
            <a:ext cx="2286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tx1"/>
                </a:solidFill>
                <a:latin typeface="+mn-lt"/>
                <a:ea typeface="+mn-ea"/>
                <a:cs typeface="Noto Sans SC" panose="020B0200000000000000" charset="-122"/>
                <a:sym typeface="Noto Sans SC" panose="020B0200000000000000" charset="-122"/>
              </a:rPr>
              <a:t>重点培训岗位操作规程、风险防控、应急处置专业技能</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18" name="AutoShape 18"/>
          <p:cNvSpPr/>
          <p:nvPr/>
        </p:nvSpPr>
        <p:spPr>
          <a:xfrm>
            <a:off x="8763000" y="2032000"/>
            <a:ext cx="2540000" cy="1397000"/>
          </a:xfrm>
          <a:prstGeom prst="roundRect">
            <a:avLst>
              <a:gd name="adj" fmla="val 9090"/>
            </a:avLst>
          </a:prstGeom>
          <a:solidFill>
            <a:schemeClr val="accent1">
              <a:alpha val="8000"/>
            </a:schemeClr>
          </a:solidFill>
          <a:ln w="12700" cap="flat" cmpd="sng">
            <a:solidFill>
              <a:schemeClr val="accent1">
                <a:alpha val="10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9" name="Picture 19"/>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8890000" y="2159000"/>
            <a:ext cx="304800" cy="304800"/>
          </a:xfrm>
          <a:prstGeom prst="rect">
            <a:avLst/>
          </a:prstGeom>
        </p:spPr>
      </p:pic>
      <p:sp>
        <p:nvSpPr>
          <p:cNvPr id="20" name="AutoShape 20"/>
          <p:cNvSpPr/>
          <p:nvPr>
            <p:custDataLst>
              <p:tags r:id="rId9"/>
            </p:custDataLst>
          </p:nvPr>
        </p:nvSpPr>
        <p:spPr>
          <a:xfrm>
            <a:off x="9271000" y="2133600"/>
            <a:ext cx="190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特种作业人员</a:t>
            </a:r>
          </a:p>
        </p:txBody>
      </p:sp>
      <p:sp>
        <p:nvSpPr>
          <p:cNvPr id="21" name="AutoShape 21"/>
          <p:cNvSpPr/>
          <p:nvPr>
            <p:custDataLst>
              <p:tags r:id="rId10"/>
            </p:custDataLst>
          </p:nvPr>
        </p:nvSpPr>
        <p:spPr>
          <a:xfrm>
            <a:off x="8890000" y="2489200"/>
            <a:ext cx="2286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tx1"/>
                </a:solidFill>
                <a:latin typeface="+mn-lt"/>
                <a:ea typeface="+mn-ea"/>
                <a:cs typeface="Noto Sans SC" panose="020B0200000000000000" charset="-122"/>
                <a:sym typeface="Noto Sans SC" panose="020B0200000000000000" charset="-122"/>
              </a:rPr>
              <a:t>严格落实持证上岗、定期复审、专项技能提升培训</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22" name="AutoShape 22"/>
          <p:cNvSpPr/>
          <p:nvPr>
            <p:custDataLst>
              <p:tags r:id="rId11"/>
            </p:custDataLst>
          </p:nvPr>
        </p:nvSpPr>
        <p:spPr>
          <a:xfrm>
            <a:off x="762000" y="3683000"/>
            <a:ext cx="1066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二、长效能力提升保障措施</a:t>
            </a:r>
          </a:p>
        </p:txBody>
      </p:sp>
      <p:pic>
        <p:nvPicPr>
          <p:cNvPr id="23" name="Picture 23"/>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762000" y="4127500"/>
            <a:ext cx="254000" cy="254000"/>
          </a:xfrm>
          <a:prstGeom prst="rect">
            <a:avLst/>
          </a:prstGeom>
        </p:spPr>
      </p:pic>
      <p:sp>
        <p:nvSpPr>
          <p:cNvPr id="24" name="AutoShape 24"/>
          <p:cNvSpPr/>
          <p:nvPr>
            <p:custDataLst>
              <p:tags r:id="rId12"/>
            </p:custDataLst>
          </p:nvPr>
        </p:nvSpPr>
        <p:spPr>
          <a:xfrm>
            <a:off x="1143000" y="4089400"/>
            <a:ext cx="6096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专业人才队伍建设：完善人才引进、内部培养、职称晋升、激励机制</a:t>
            </a:r>
          </a:p>
        </p:txBody>
      </p:sp>
      <p:pic>
        <p:nvPicPr>
          <p:cNvPr id="25" name="Picture 25"/>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762000" y="4635500"/>
            <a:ext cx="254000" cy="254000"/>
          </a:xfrm>
          <a:prstGeom prst="rect">
            <a:avLst/>
          </a:prstGeom>
        </p:spPr>
      </p:pic>
      <p:sp>
        <p:nvSpPr>
          <p:cNvPr id="26" name="AutoShape 26"/>
          <p:cNvSpPr/>
          <p:nvPr>
            <p:custDataLst>
              <p:tags r:id="rId13"/>
            </p:custDataLst>
          </p:nvPr>
        </p:nvSpPr>
        <p:spPr>
          <a:xfrm>
            <a:off x="1142999" y="4597400"/>
            <a:ext cx="6377683" cy="254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常态化能力校验：定期开展技能比武、应急演练、专业考核，以考促学</a:t>
            </a:r>
          </a:p>
        </p:txBody>
      </p:sp>
      <p:pic>
        <p:nvPicPr>
          <p:cNvPr id="27" name="Picture 27"/>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a:off x="762000" y="5143500"/>
            <a:ext cx="254000" cy="254000"/>
          </a:xfrm>
          <a:prstGeom prst="rect">
            <a:avLst/>
          </a:prstGeom>
        </p:spPr>
      </p:pic>
      <p:sp>
        <p:nvSpPr>
          <p:cNvPr id="28" name="AutoShape 28"/>
          <p:cNvSpPr/>
          <p:nvPr>
            <p:custDataLst>
              <p:tags r:id="rId14"/>
            </p:custDataLst>
          </p:nvPr>
        </p:nvSpPr>
        <p:spPr>
          <a:xfrm>
            <a:off x="1143000" y="5105400"/>
            <a:ext cx="6096000" cy="3048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行业交流学习：对标行业优秀企业，学习先进专业管理经验</a:t>
            </a:r>
          </a:p>
        </p:txBody>
      </p:sp>
      <p:pic>
        <p:nvPicPr>
          <p:cNvPr id="29" name="Picture 29"/>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762000" y="5651500"/>
            <a:ext cx="254000" cy="254000"/>
          </a:xfrm>
          <a:prstGeom prst="rect">
            <a:avLst/>
          </a:prstGeom>
        </p:spPr>
      </p:pic>
      <p:sp>
        <p:nvSpPr>
          <p:cNvPr id="30" name="AutoShape 30"/>
          <p:cNvSpPr/>
          <p:nvPr>
            <p:custDataLst>
              <p:tags r:id="rId15"/>
            </p:custDataLst>
          </p:nvPr>
        </p:nvSpPr>
        <p:spPr>
          <a:xfrm>
            <a:off x="1143000" y="5613400"/>
            <a:ext cx="6096000" cy="3048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持续更新迭代：跟进新法规、新标准、新工艺，同步更新专业知识</a:t>
            </a:r>
          </a:p>
        </p:txBody>
      </p:sp>
      <p:pic>
        <p:nvPicPr>
          <p:cNvPr id="31" name="Picture 31"/>
          <p:cNvPicPr>
            <a:picLocks noChangeAspect="1"/>
          </p:cNvPicPr>
          <p:nvPr>
            <p:custDataLst>
              <p:tags r:id="rId16"/>
            </p:custDataLst>
          </p:nvPr>
        </p:nvPicPr>
        <p:blipFill>
          <a:blip r:embed="rId37"/>
          <a:srcRect l="100" r="100"/>
          <a:stretch>
            <a:fillRect/>
          </a:stretch>
        </p:blipFill>
        <p:spPr>
          <a:xfrm>
            <a:off x="8636000" y="4127500"/>
            <a:ext cx="2794000" cy="1574800"/>
          </a:xfrm>
          <a:prstGeom prst="roundRect">
            <a:avLst>
              <a:gd name="adj" fmla="val 8064"/>
            </a:avLst>
          </a:prstGeom>
          <a:noFill/>
          <a:ln w="12700" cap="flat" cmpd="sng">
            <a:solidFill>
              <a:srgbClr val="DCDCDC">
                <a:alpha val="100000"/>
              </a:srgbClr>
            </a:solidFill>
            <a:prstDash val="solid"/>
            <a:round/>
          </a:ln>
          <a:effectLst>
            <a:outerShdw blurRad="101600" dist="50800" dir="5400000" algn="tl" rotWithShape="0">
              <a:srgbClr val="000000">
                <a:alpha val="15000"/>
              </a:srgbClr>
            </a:outerShdw>
          </a:effectLst>
        </p:spPr>
      </p:pic>
      <p:sp>
        <p:nvSpPr>
          <p:cNvPr id="32" name="AutoShape 32"/>
          <p:cNvSpPr/>
          <p:nvPr>
            <p:custDataLst>
              <p:tags r:id="rId17"/>
            </p:custDataLst>
          </p:nvPr>
        </p:nvSpPr>
        <p:spPr>
          <a:xfrm>
            <a:off x="8636000" y="5778500"/>
            <a:ext cx="2794000" cy="254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050" b="0" i="0" u="none" strike="noStrike">
                <a:solidFill>
                  <a:schemeClr val="tx1"/>
                </a:solidFill>
                <a:latin typeface="+mn-lt"/>
                <a:ea typeface="+mn-ea"/>
                <a:cs typeface="Noto Sans SC" panose="020B0200000000000000" charset="-122"/>
                <a:sym typeface="Noto Sans SC" panose="020B0200000000000000" charset="-122"/>
              </a:rPr>
              <a:t>安全生产培训实景</a:t>
            </a:r>
          </a:p>
        </p:txBody>
      </p:sp>
      <p:sp>
        <p:nvSpPr>
          <p:cNvPr id="3" name="标题 2"/>
          <p:cNvSpPr>
            <a:spLocks noGrp="1"/>
          </p:cNvSpPr>
          <p:nvPr>
            <p:ph type="title"/>
            <p:custDataLst>
              <p:tags r:id="rId18"/>
            </p:custDataLst>
          </p:nvPr>
        </p:nvSpPr>
        <p:spPr/>
        <p:txBody>
          <a:bodyPr vert="horz" wrap="square" lIns="0" tIns="0" rIns="0" bIns="0" rtlCol="0" anchor="b">
            <a:normAutofit/>
          </a:bodyPr>
          <a:lstStyle/>
          <a:p>
            <a:pPr lvl="0" algn="l">
              <a:buClrTx/>
              <a:buSzTx/>
              <a:buFontTx/>
            </a:pPr>
            <a:r>
              <a:rPr lang="zh-CN" altLang="en-US" dirty="0">
                <a:sym typeface="+mn-ea"/>
              </a:rPr>
              <a:t>专业化能力提升的落地路径与实操方法</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p:cNvSpPr>
            <a:spLocks noGrp="1"/>
          </p:cNvSpPr>
          <p:nvPr>
            <p:ph type="title"/>
            <p:custDataLst>
              <p:tags r:id="rId2"/>
            </p:custDataLst>
          </p:nvPr>
        </p:nvSpPr>
        <p:spPr/>
        <p:txBody>
          <a:bodyPr>
            <a:normAutofit/>
          </a:bodyPr>
          <a:lstStyle/>
          <a:p>
            <a:pPr marL="0" indent="0" algn="l">
              <a:lnSpc>
                <a:spcPct val="100000"/>
              </a:lnSpc>
              <a:spcBef>
                <a:spcPts val="0"/>
              </a:spcBef>
              <a:spcAft>
                <a:spcPts val="0"/>
              </a:spcAft>
              <a:buSzPct val="100000"/>
            </a:pPr>
            <a:r>
              <a:rPr lang="zh-CN" altLang="en-US" sz="5400" u="none" strike="noStrike">
                <a:sym typeface="Noto Sans SC" panose="020B0200000000000000" charset="-122"/>
              </a:rPr>
              <a:t>数字化</a:t>
            </a:r>
          </a:p>
        </p:txBody>
      </p:sp>
      <p:sp>
        <p:nvSpPr>
          <p:cNvPr id="9" name="副标题"/>
          <p:cNvSpPr>
            <a:spLocks noGrp="1"/>
          </p:cNvSpPr>
          <p:nvPr>
            <p:ph type="body" idx="1"/>
            <p:custDataLst>
              <p:tags r:id="rId3"/>
            </p:custDataLst>
          </p:nvPr>
        </p:nvSpPr>
        <p:spPr/>
        <p:txBody>
          <a:bodyPr>
            <a:normAutofit/>
          </a:bodyPr>
          <a:lstStyle/>
          <a:p>
            <a:pPr marL="0" indent="0" algn="l">
              <a:lnSpc>
                <a:spcPct val="130000"/>
              </a:lnSpc>
              <a:spcBef>
                <a:spcPts val="1000"/>
              </a:spcBef>
              <a:spcAft>
                <a:spcPts val="0"/>
              </a:spcAft>
              <a:buSzPct val="100000"/>
            </a:pPr>
            <a:r>
              <a:rPr lang="zh-CN" altLang="en-US" sz="2400" u="none" strike="noStrike">
                <a:sym typeface="Noto Sans SC" panose="020B0200000000000000" charset="-122"/>
              </a:rPr>
              <a:t>赋能智能高效的安全风险防控</a:t>
            </a:r>
          </a:p>
        </p:txBody>
      </p:sp>
      <p:sp>
        <p:nvSpPr>
          <p:cNvPr id="10" name="节编号"/>
          <p:cNvSpPr>
            <a:spLocks noGrp="1"/>
          </p:cNvSpPr>
          <p:nvPr>
            <p:ph type="body" sz="quarter" idx="13"/>
            <p:custDataLst>
              <p:tags r:id="rId4"/>
            </p:custDataLst>
          </p:nvPr>
        </p:nvSpPr>
        <p:spPr>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altLang="zh-CN">
                <a:solidFill>
                  <a:schemeClr val="bg1"/>
                </a:solidFill>
                <a:sym typeface="+mn-ea"/>
              </a:rPr>
              <a:t>PATR 4</a:t>
            </a:r>
            <a:endParaRPr lang="zh-CN" altLang="en-US"/>
          </a:p>
        </p:txBody>
      </p:sp>
    </p:spTree>
    <p:custDataLst>
      <p:tags r:id="rId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333500"/>
            <a:ext cx="762000" cy="50800"/>
          </a:xfrm>
          <a:prstGeom prst="roundRect">
            <a:avLst>
              <a:gd name="adj" fmla="val 0"/>
            </a:avLst>
          </a:prstGeom>
          <a:solidFill>
            <a:schemeClr val="accent2">
              <a:alpha val="100000"/>
            </a:schemeClr>
          </a:solidFill>
          <a:ln w="25400" cap="flat" cmpd="sng">
            <a:noFill/>
            <a:prstDash val="solid"/>
            <a:round/>
          </a:ln>
        </p:spPr>
        <p:txBody>
          <a:bodyPr vert="horz" wrap="square" lIns="63500" tIns="63500" rIns="63500" bIns="63500" rtlCol="0" anchor="ctr"/>
          <a:lstStyle/>
          <a:p>
            <a:pPr algn="ctr">
              <a:defRPr/>
            </a:pPr>
            <a:endParaRPr>
              <a:solidFill>
                <a:schemeClr val="tx1"/>
              </a:solidFill>
            </a:endParaRPr>
          </a:p>
        </p:txBody>
      </p:sp>
      <p:sp>
        <p:nvSpPr>
          <p:cNvPr id="6" name="AutoShape 6"/>
          <p:cNvSpPr/>
          <p:nvPr/>
        </p:nvSpPr>
        <p:spPr>
          <a:xfrm>
            <a:off x="762000" y="1651000"/>
            <a:ext cx="5334000" cy="1079500"/>
          </a:xfrm>
          <a:prstGeom prst="roundRect">
            <a:avLst>
              <a:gd name="adj" fmla="val 11764"/>
            </a:avLst>
          </a:prstGeom>
          <a:solidFill>
            <a:schemeClr val="accent1">
              <a:alpha val="5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7" name="Picture 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52500" y="1841500"/>
            <a:ext cx="304800" cy="304800"/>
          </a:xfrm>
          <a:prstGeom prst="rect">
            <a:avLst/>
          </a:prstGeom>
        </p:spPr>
      </p:pic>
      <p:sp>
        <p:nvSpPr>
          <p:cNvPr id="8" name="AutoShape 8"/>
          <p:cNvSpPr/>
          <p:nvPr>
            <p:custDataLst>
              <p:tags r:id="rId3"/>
            </p:custDataLst>
          </p:nvPr>
        </p:nvSpPr>
        <p:spPr>
          <a:xfrm>
            <a:off x="1333500" y="18034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核心定义：人防+技防双轮驱动</a:t>
            </a:r>
          </a:p>
        </p:txBody>
      </p:sp>
      <p:sp>
        <p:nvSpPr>
          <p:cNvPr id="9" name="AutoShape 9"/>
          <p:cNvSpPr/>
          <p:nvPr>
            <p:custDataLst>
              <p:tags r:id="rId4"/>
            </p:custDataLst>
          </p:nvPr>
        </p:nvSpPr>
        <p:spPr>
          <a:xfrm>
            <a:off x="1333500" y="2133600"/>
            <a:ext cx="4572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依托大数据、AI等技术，推动管理模式转变，实现安全管理智能化、精准化、闭环化。</a:t>
            </a:r>
          </a:p>
        </p:txBody>
      </p:sp>
      <p:sp>
        <p:nvSpPr>
          <p:cNvPr id="10" name="AutoShape 10"/>
          <p:cNvSpPr/>
          <p:nvPr/>
        </p:nvSpPr>
        <p:spPr>
          <a:xfrm>
            <a:off x="762000" y="2857500"/>
            <a:ext cx="5334000" cy="1079500"/>
          </a:xfrm>
          <a:prstGeom prst="roundRect">
            <a:avLst>
              <a:gd name="adj" fmla="val 11764"/>
            </a:avLst>
          </a:prstGeom>
          <a:solidFill>
            <a:schemeClr val="accent1">
              <a:alpha val="5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952500" y="3048000"/>
            <a:ext cx="304800" cy="304800"/>
          </a:xfrm>
          <a:prstGeom prst="rect">
            <a:avLst/>
          </a:prstGeom>
        </p:spPr>
      </p:pic>
      <p:sp>
        <p:nvSpPr>
          <p:cNvPr id="12" name="AutoShape 12"/>
          <p:cNvSpPr/>
          <p:nvPr>
            <p:custDataLst>
              <p:tags r:id="rId5"/>
            </p:custDataLst>
          </p:nvPr>
        </p:nvSpPr>
        <p:spPr>
          <a:xfrm>
            <a:off x="1333500" y="30099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核心原则：实用为王，提质增效</a:t>
            </a:r>
          </a:p>
        </p:txBody>
      </p:sp>
      <p:sp>
        <p:nvSpPr>
          <p:cNvPr id="13" name="AutoShape 13"/>
          <p:cNvSpPr/>
          <p:nvPr>
            <p:custDataLst>
              <p:tags r:id="rId6"/>
            </p:custDataLst>
          </p:nvPr>
        </p:nvSpPr>
        <p:spPr>
          <a:xfrm>
            <a:off x="1333500" y="3340100"/>
            <a:ext cx="4572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坚持闭环管理与数据赋能，杜绝重建设轻应用，确保数字化建设实效。</a:t>
            </a:r>
          </a:p>
        </p:txBody>
      </p:sp>
      <p:sp>
        <p:nvSpPr>
          <p:cNvPr id="14" name="AutoShape 14"/>
          <p:cNvSpPr/>
          <p:nvPr/>
        </p:nvSpPr>
        <p:spPr>
          <a:xfrm>
            <a:off x="762000" y="4064000"/>
            <a:ext cx="5334000" cy="1079500"/>
          </a:xfrm>
          <a:prstGeom prst="roundRect">
            <a:avLst>
              <a:gd name="adj" fmla="val 11764"/>
            </a:avLst>
          </a:prstGeom>
          <a:solidFill>
            <a:schemeClr val="accent1">
              <a:alpha val="5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5" name="Picture 15"/>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952500" y="4254500"/>
            <a:ext cx="304800" cy="304800"/>
          </a:xfrm>
          <a:prstGeom prst="rect">
            <a:avLst/>
          </a:prstGeom>
        </p:spPr>
      </p:pic>
      <p:sp>
        <p:nvSpPr>
          <p:cNvPr id="16" name="AutoShape 16"/>
          <p:cNvSpPr/>
          <p:nvPr>
            <p:custDataLst>
              <p:tags r:id="rId7"/>
            </p:custDataLst>
          </p:nvPr>
        </p:nvSpPr>
        <p:spPr>
          <a:xfrm>
            <a:off x="1333500" y="42164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建设目标：全流程闭环管理</a:t>
            </a:r>
          </a:p>
        </p:txBody>
      </p:sp>
      <p:sp>
        <p:nvSpPr>
          <p:cNvPr id="17" name="AutoShape 17"/>
          <p:cNvSpPr/>
          <p:nvPr>
            <p:custDataLst>
              <p:tags r:id="rId8"/>
            </p:custDataLst>
          </p:nvPr>
        </p:nvSpPr>
        <p:spPr>
          <a:xfrm>
            <a:off x="1333500" y="4546600"/>
            <a:ext cx="4572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实现风险智能感知、隐患排查闭环、监测预警实时响应及全流程数据可追溯。</a:t>
            </a:r>
          </a:p>
        </p:txBody>
      </p:sp>
      <p:sp>
        <p:nvSpPr>
          <p:cNvPr id="18" name="AutoShape 18"/>
          <p:cNvSpPr/>
          <p:nvPr/>
        </p:nvSpPr>
        <p:spPr>
          <a:xfrm>
            <a:off x="762000" y="5270500"/>
            <a:ext cx="5334000" cy="1079500"/>
          </a:xfrm>
          <a:prstGeom prst="roundRect">
            <a:avLst>
              <a:gd name="adj" fmla="val 11764"/>
            </a:avLst>
          </a:prstGeom>
          <a:solidFill>
            <a:schemeClr val="accent2">
              <a:alpha val="5000"/>
            </a:schemeClr>
          </a:solidFill>
          <a:ln w="12700" cap="flat" cmpd="sng">
            <a:solidFill>
              <a:schemeClr val="accent2">
                <a:alpha val="2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9" name="Picture 19"/>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952500" y="5461000"/>
            <a:ext cx="304800" cy="304800"/>
          </a:xfrm>
          <a:prstGeom prst="rect">
            <a:avLst/>
          </a:prstGeom>
        </p:spPr>
      </p:pic>
      <p:sp>
        <p:nvSpPr>
          <p:cNvPr id="20" name="AutoShape 20"/>
          <p:cNvSpPr/>
          <p:nvPr>
            <p:custDataLst>
              <p:tags r:id="rId9"/>
            </p:custDataLst>
          </p:nvPr>
        </p:nvSpPr>
        <p:spPr>
          <a:xfrm>
            <a:off x="1333500" y="54229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核心定位：智慧大脑与千里眼</a:t>
            </a:r>
          </a:p>
        </p:txBody>
      </p:sp>
      <p:sp>
        <p:nvSpPr>
          <p:cNvPr id="21" name="AutoShape 21"/>
          <p:cNvSpPr/>
          <p:nvPr>
            <p:custDataLst>
              <p:tags r:id="rId10"/>
            </p:custDataLst>
          </p:nvPr>
        </p:nvSpPr>
        <p:spPr>
          <a:xfrm>
            <a:off x="1333500" y="5753100"/>
            <a:ext cx="4572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打造安全生产的智能决策中枢，实现全域感知与精准治理。</a:t>
            </a:r>
          </a:p>
        </p:txBody>
      </p:sp>
      <p:pic>
        <p:nvPicPr>
          <p:cNvPr id="22" name="Picture 22"/>
          <p:cNvPicPr>
            <a:picLocks noChangeAspect="1"/>
          </p:cNvPicPr>
          <p:nvPr>
            <p:custDataLst>
              <p:tags r:id="rId11"/>
            </p:custDataLst>
          </p:nvPr>
        </p:nvPicPr>
        <p:blipFill>
          <a:blip r:embed="rId26"/>
          <a:srcRect t="65" b="65"/>
          <a:stretch>
            <a:fillRect/>
          </a:stretch>
        </p:blipFill>
        <p:spPr>
          <a:xfrm>
            <a:off x="6604000" y="1651000"/>
            <a:ext cx="4318000" cy="2425700"/>
          </a:xfrm>
          <a:prstGeom prst="roundRect">
            <a:avLst>
              <a:gd name="adj" fmla="val 5235"/>
            </a:avLst>
          </a:prstGeom>
          <a:noFill/>
          <a:ln w="38100" cap="flat" cmpd="sng">
            <a:solidFill>
              <a:srgbClr val="FFFFFF">
                <a:alpha val="100000"/>
              </a:srgbClr>
            </a:solidFill>
            <a:prstDash val="solid"/>
            <a:round/>
          </a:ln>
          <a:effectLst>
            <a:outerShdw blurRad="127000" dist="63500" dir="2700000" algn="tl" rotWithShape="0">
              <a:srgbClr val="000000">
                <a:alpha val="15000"/>
              </a:srgbClr>
            </a:outerShdw>
          </a:effectLst>
        </p:spPr>
      </p:pic>
      <p:sp>
        <p:nvSpPr>
          <p:cNvPr id="23" name="AutoShape 23"/>
          <p:cNvSpPr/>
          <p:nvPr>
            <p:custDataLst>
              <p:tags r:id="rId12"/>
            </p:custDataLst>
          </p:nvPr>
        </p:nvSpPr>
        <p:spPr>
          <a:xfrm>
            <a:off x="6604000" y="4267200"/>
            <a:ext cx="4318000" cy="2082800"/>
          </a:xfrm>
          <a:prstGeom prst="roundRect">
            <a:avLst>
              <a:gd name="adj" fmla="val 6097"/>
            </a:avLst>
          </a:prstGeom>
          <a:solidFill>
            <a:schemeClr val="accent3">
              <a:alpha val="100000"/>
            </a:schemeClr>
          </a:solidFill>
          <a:ln w="12700" cap="flat" cmpd="sng">
            <a:solidFill>
              <a:schemeClr val="accent4">
                <a:alpha val="10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sp>
        <p:nvSpPr>
          <p:cNvPr id="24" name="AutoShape 24"/>
          <p:cNvSpPr/>
          <p:nvPr>
            <p:custDataLst>
              <p:tags r:id="rId13"/>
            </p:custDataLst>
          </p:nvPr>
        </p:nvSpPr>
        <p:spPr>
          <a:xfrm>
            <a:off x="6794500" y="4445000"/>
            <a:ext cx="3937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3">
                    <a:lumMod val="20000"/>
                    <a:lumOff val="80000"/>
                    <a:hueOff val="10800000"/>
                  </a:schemeClr>
                </a:solidFill>
                <a:latin typeface="+mj-lt"/>
                <a:ea typeface="+mj-ea"/>
                <a:cs typeface="Noto Sans SC" panose="020B0200000000000000" charset="-122"/>
                <a:sym typeface="Noto Sans SC" panose="020B0200000000000000" charset="-122"/>
              </a:rPr>
              <a:t>技术赋能安全管理</a:t>
            </a:r>
          </a:p>
        </p:txBody>
      </p:sp>
      <p:sp>
        <p:nvSpPr>
          <p:cNvPr id="25" name="AutoShape 25"/>
          <p:cNvSpPr/>
          <p:nvPr>
            <p:custDataLst>
              <p:tags r:id="rId14"/>
            </p:custDataLst>
          </p:nvPr>
        </p:nvSpPr>
        <p:spPr>
          <a:xfrm>
            <a:off x="6794500" y="4889500"/>
            <a:ext cx="3937000" cy="1270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17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通过数字化手段，解决传统安全管理中“看不见、管不到、管不及时”的痛点，实现从被动应对向主动预防的根本性转变，筑牢安全生产防线。</a:t>
            </a:r>
          </a:p>
        </p:txBody>
      </p:sp>
      <p:sp>
        <p:nvSpPr>
          <p:cNvPr id="3" name="标题 2"/>
          <p:cNvSpPr>
            <a:spLocks noGrp="1"/>
          </p:cNvSpPr>
          <p:nvPr>
            <p:ph type="title"/>
            <p:custDataLst>
              <p:tags r:id="rId15"/>
            </p:custDataLst>
          </p:nvPr>
        </p:nvSpPr>
        <p:spPr/>
        <p:txBody>
          <a:bodyPr vert="horz" wrap="square" lIns="0" tIns="0" rIns="0" bIns="0" rtlCol="0" anchor="b">
            <a:normAutofit/>
          </a:bodyPr>
          <a:lstStyle/>
          <a:p>
            <a:pPr lvl="0" algn="l">
              <a:buClrTx/>
              <a:buSzTx/>
              <a:buFontTx/>
            </a:pPr>
            <a:r>
              <a:rPr lang="zh-CN" altLang="en-US" dirty="0">
                <a:sym typeface="+mn-ea"/>
              </a:rPr>
              <a:t>数字化建设 · 核心内涵与建设目标</a:t>
            </a: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905000"/>
            <a:ext cx="3683000" cy="1651000"/>
          </a:xfrm>
          <a:prstGeom prst="roundRect">
            <a:avLst>
              <a:gd name="adj" fmla="val 7692"/>
            </a:avLst>
          </a:prstGeom>
          <a:solidFill>
            <a:schemeClr val="accent1">
              <a:alpha val="100000"/>
            </a:schemeClr>
          </a:solidFill>
          <a:ln w="12700" cap="flat" cmpd="sng">
            <a:solidFill>
              <a:srgbClr val="005BAC">
                <a:alpha val="3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pic>
        <p:nvPicPr>
          <p:cNvPr id="6" name="Picture 6"/>
          <p:cNvPicPr>
            <a:picLocks noChangeAspect="1"/>
          </p:cNvPicPr>
          <p:nvPr>
            <p:custDataLst>
              <p:tags r:id="rId3"/>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952500" y="2095500"/>
            <a:ext cx="406400" cy="406400"/>
          </a:xfrm>
          <a:prstGeom prst="rect">
            <a:avLst/>
          </a:prstGeom>
        </p:spPr>
      </p:pic>
      <p:sp>
        <p:nvSpPr>
          <p:cNvPr id="7" name="AutoShape 7"/>
          <p:cNvSpPr/>
          <p:nvPr>
            <p:custDataLst>
              <p:tags r:id="rId4"/>
            </p:custDataLst>
          </p:nvPr>
        </p:nvSpPr>
        <p:spPr>
          <a:xfrm>
            <a:off x="1460500" y="2057400"/>
            <a:ext cx="2921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lt1"/>
                </a:solidFill>
                <a:latin typeface="+mn-lt"/>
                <a:ea typeface="+mn-ea"/>
                <a:cs typeface="Noto Sans SC" panose="020B0200000000000000" charset="-122"/>
                <a:sym typeface="Noto Sans SC" panose="020B0200000000000000" charset="-122"/>
              </a:rPr>
              <a:t>风险智能监测预警</a:t>
            </a:r>
          </a:p>
        </p:txBody>
      </p:sp>
      <p:sp>
        <p:nvSpPr>
          <p:cNvPr id="8" name="AutoShape 8"/>
          <p:cNvSpPr/>
          <p:nvPr>
            <p:custDataLst>
              <p:tags r:id="rId5"/>
            </p:custDataLst>
          </p:nvPr>
        </p:nvSpPr>
        <p:spPr>
          <a:xfrm>
            <a:off x="952500" y="2540000"/>
            <a:ext cx="3302000" cy="889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lt1"/>
                </a:solidFill>
                <a:latin typeface="+mn-lt"/>
                <a:ea typeface="+mn-ea"/>
                <a:cs typeface="Noto Sans SC" panose="020B0200000000000000" charset="-122"/>
                <a:sym typeface="Noto Sans SC" panose="020B0200000000000000" charset="-122"/>
              </a:rPr>
              <a:t>• 重大危险源、高风险作业实时在线监测</a:t>
            </a:r>
            <a:endParaRPr lang="en-US" sz="1200">
              <a:solidFill>
                <a:schemeClr val="lt1"/>
              </a:solidFill>
              <a:latin typeface="+mn-lt"/>
              <a:ea typeface="+mn-ea"/>
            </a:endParaRPr>
          </a:p>
          <a:p>
            <a:pPr indent="0" algn="l">
              <a:lnSpc>
                <a:spcPct val="100000"/>
              </a:lnSpc>
            </a:pPr>
            <a:r>
              <a:rPr lang="en-US" b="0" i="0" u="none" strike="noStrike">
                <a:solidFill>
                  <a:schemeClr val="lt1"/>
                </a:solidFill>
                <a:latin typeface="+mn-lt"/>
                <a:ea typeface="+mn-ea"/>
                <a:cs typeface="Noto Sans SC" panose="020B0200000000000000" charset="-122"/>
                <a:sym typeface="Noto Sans SC" panose="020B0200000000000000" charset="-122"/>
              </a:rPr>
              <a:t>• 超限违规智能预警，变“事后处置”为</a:t>
            </a:r>
            <a:r>
              <a:rPr lang="en-US" b="1" i="0" u="none" strike="noStrike">
                <a:solidFill>
                  <a:schemeClr val="lt1"/>
                </a:solidFill>
                <a:latin typeface="+mn-lt"/>
                <a:ea typeface="+mn-ea"/>
                <a:cs typeface="Noto Sans SC" panose="020B0200000000000000" charset="-122"/>
                <a:sym typeface="Noto Sans SC" panose="020B0200000000000000" charset="-122"/>
              </a:rPr>
              <a:t>事前防控</a:t>
            </a:r>
          </a:p>
        </p:txBody>
      </p:sp>
      <p:sp>
        <p:nvSpPr>
          <p:cNvPr id="9" name="AutoShape 9"/>
          <p:cNvSpPr/>
          <p:nvPr>
            <p:custDataLst>
              <p:tags r:id="rId6"/>
            </p:custDataLst>
          </p:nvPr>
        </p:nvSpPr>
        <p:spPr>
          <a:xfrm>
            <a:off x="4635500" y="1905000"/>
            <a:ext cx="3683000" cy="1651000"/>
          </a:xfrm>
          <a:prstGeom prst="roundRect">
            <a:avLst>
              <a:gd name="adj" fmla="val 7692"/>
            </a:avLst>
          </a:prstGeom>
          <a:solidFill>
            <a:schemeClr val="accent1">
              <a:alpha val="100000"/>
            </a:schemeClr>
          </a:solidFill>
          <a:ln w="12700" cap="flat" cmpd="sng">
            <a:solidFill>
              <a:srgbClr val="005BAC">
                <a:alpha val="3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pic>
        <p:nvPicPr>
          <p:cNvPr id="10" name="Picture 10"/>
          <p:cNvPicPr>
            <a:picLocks noChangeAspect="1"/>
          </p:cNvPicPr>
          <p:nvPr>
            <p:custDataLst>
              <p:tags r:id="rId7"/>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4826000" y="2095500"/>
            <a:ext cx="406400" cy="406400"/>
          </a:xfrm>
          <a:prstGeom prst="rect">
            <a:avLst/>
          </a:prstGeom>
        </p:spPr>
      </p:pic>
      <p:sp>
        <p:nvSpPr>
          <p:cNvPr id="11" name="AutoShape 11"/>
          <p:cNvSpPr/>
          <p:nvPr>
            <p:custDataLst>
              <p:tags r:id="rId8"/>
            </p:custDataLst>
          </p:nvPr>
        </p:nvSpPr>
        <p:spPr>
          <a:xfrm>
            <a:off x="5334000" y="2057400"/>
            <a:ext cx="2921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lt1"/>
                </a:solidFill>
                <a:latin typeface="+mn-lt"/>
                <a:ea typeface="+mn-ea"/>
                <a:cs typeface="Noto Sans SC" panose="020B0200000000000000" charset="-122"/>
                <a:sym typeface="Noto Sans SC" panose="020B0200000000000000" charset="-122"/>
              </a:rPr>
              <a:t>隐患排查闭环管理</a:t>
            </a:r>
          </a:p>
        </p:txBody>
      </p:sp>
      <p:sp>
        <p:nvSpPr>
          <p:cNvPr id="12" name="AutoShape 12"/>
          <p:cNvSpPr/>
          <p:nvPr>
            <p:custDataLst>
              <p:tags r:id="rId9"/>
            </p:custDataLst>
          </p:nvPr>
        </p:nvSpPr>
        <p:spPr>
          <a:xfrm>
            <a:off x="4826000" y="2540000"/>
            <a:ext cx="3302000" cy="889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lt1"/>
                </a:solidFill>
                <a:latin typeface="+mn-lt"/>
                <a:ea typeface="+mn-ea"/>
                <a:cs typeface="Noto Sans SC" panose="020B0200000000000000" charset="-122"/>
                <a:sym typeface="Noto Sans SC" panose="020B0200000000000000" charset="-122"/>
              </a:rPr>
              <a:t>• 上报、交办、整改、销号全流程线上化</a:t>
            </a:r>
            <a:endParaRPr lang="en-US" sz="1200">
              <a:solidFill>
                <a:schemeClr val="lt1"/>
              </a:solidFill>
              <a:latin typeface="+mn-lt"/>
              <a:ea typeface="+mn-ea"/>
            </a:endParaRPr>
          </a:p>
          <a:p>
            <a:pPr indent="0" algn="l">
              <a:lnSpc>
                <a:spcPct val="100000"/>
              </a:lnSpc>
            </a:pPr>
            <a:r>
              <a:rPr lang="en-US" b="0" i="0" u="none" strike="noStrike">
                <a:solidFill>
                  <a:schemeClr val="lt1"/>
                </a:solidFill>
                <a:latin typeface="+mn-lt"/>
                <a:ea typeface="+mn-ea"/>
                <a:cs typeface="Noto Sans SC" panose="020B0200000000000000" charset="-122"/>
                <a:sym typeface="Noto Sans SC" panose="020B0200000000000000" charset="-122"/>
              </a:rPr>
              <a:t>• 超时预警、责任追溯，杜绝整改</a:t>
            </a:r>
            <a:r>
              <a:rPr lang="en-US" b="1" i="0" u="none" strike="noStrike">
                <a:solidFill>
                  <a:schemeClr val="lt1"/>
                </a:solidFill>
                <a:latin typeface="+mn-lt"/>
                <a:ea typeface="+mn-ea"/>
                <a:cs typeface="Noto Sans SC" panose="020B0200000000000000" charset="-122"/>
                <a:sym typeface="Noto Sans SC" panose="020B0200000000000000" charset="-122"/>
              </a:rPr>
              <a:t>拖延闭环</a:t>
            </a:r>
          </a:p>
        </p:txBody>
      </p:sp>
      <p:sp>
        <p:nvSpPr>
          <p:cNvPr id="13" name="AutoShape 13"/>
          <p:cNvSpPr/>
          <p:nvPr>
            <p:custDataLst>
              <p:tags r:id="rId10"/>
            </p:custDataLst>
          </p:nvPr>
        </p:nvSpPr>
        <p:spPr>
          <a:xfrm>
            <a:off x="762000" y="3746500"/>
            <a:ext cx="3683000" cy="1651000"/>
          </a:xfrm>
          <a:prstGeom prst="roundRect">
            <a:avLst>
              <a:gd name="adj" fmla="val 7692"/>
            </a:avLst>
          </a:prstGeom>
          <a:solidFill>
            <a:schemeClr val="accent1">
              <a:alpha val="100000"/>
            </a:schemeClr>
          </a:solidFill>
          <a:ln w="12700" cap="flat" cmpd="sng">
            <a:solidFill>
              <a:srgbClr val="005BAC">
                <a:alpha val="3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pic>
        <p:nvPicPr>
          <p:cNvPr id="14" name="Picture 14"/>
          <p:cNvPicPr>
            <a:picLocks noChangeAspect="1"/>
          </p:cNvPicPr>
          <p:nvPr>
            <p:custDataLst>
              <p:tags r:id="rId11"/>
            </p:custDataLst>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952500" y="3937000"/>
            <a:ext cx="406400" cy="406400"/>
          </a:xfrm>
          <a:prstGeom prst="rect">
            <a:avLst/>
          </a:prstGeom>
        </p:spPr>
      </p:pic>
      <p:sp>
        <p:nvSpPr>
          <p:cNvPr id="15" name="AutoShape 15"/>
          <p:cNvSpPr/>
          <p:nvPr>
            <p:custDataLst>
              <p:tags r:id="rId12"/>
            </p:custDataLst>
          </p:nvPr>
        </p:nvSpPr>
        <p:spPr>
          <a:xfrm>
            <a:off x="1460500" y="3898900"/>
            <a:ext cx="2921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lt1"/>
                </a:solidFill>
                <a:latin typeface="+mn-lt"/>
                <a:ea typeface="+mn-ea"/>
                <a:cs typeface="Noto Sans SC" panose="020B0200000000000000" charset="-122"/>
                <a:sym typeface="Noto Sans SC" panose="020B0200000000000000" charset="-122"/>
              </a:rPr>
              <a:t>“以房管安”数字化管理</a:t>
            </a:r>
          </a:p>
        </p:txBody>
      </p:sp>
      <p:sp>
        <p:nvSpPr>
          <p:cNvPr id="16" name="AutoShape 16"/>
          <p:cNvSpPr/>
          <p:nvPr>
            <p:custDataLst>
              <p:tags r:id="rId13"/>
            </p:custDataLst>
          </p:nvPr>
        </p:nvSpPr>
        <p:spPr>
          <a:xfrm>
            <a:off x="952500" y="4381500"/>
            <a:ext cx="3302000" cy="889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lt1"/>
                </a:solidFill>
                <a:latin typeface="+mn-lt"/>
                <a:ea typeface="+mn-ea"/>
                <a:cs typeface="Noto Sans SC" panose="020B0200000000000000" charset="-122"/>
                <a:sym typeface="Noto Sans SC" panose="020B0200000000000000" charset="-122"/>
              </a:rPr>
              <a:t>• 场所、设备、人员、作业全要素绑定</a:t>
            </a:r>
            <a:endParaRPr lang="en-US" sz="1200">
              <a:solidFill>
                <a:schemeClr val="lt1"/>
              </a:solidFill>
              <a:latin typeface="+mn-lt"/>
              <a:ea typeface="+mn-ea"/>
            </a:endParaRPr>
          </a:p>
          <a:p>
            <a:pPr indent="0" algn="l">
              <a:lnSpc>
                <a:spcPct val="100000"/>
              </a:lnSpc>
            </a:pPr>
            <a:r>
              <a:rPr lang="en-US" b="0" i="0" u="none" strike="noStrike">
                <a:solidFill>
                  <a:schemeClr val="lt1"/>
                </a:solidFill>
                <a:latin typeface="+mn-lt"/>
                <a:ea typeface="+mn-ea"/>
                <a:cs typeface="Noto Sans SC" panose="020B0200000000000000" charset="-122"/>
                <a:sym typeface="Noto Sans SC" panose="020B0200000000000000" charset="-122"/>
              </a:rPr>
              <a:t>• 实现“一码查全域、一码管全流程”，</a:t>
            </a:r>
            <a:r>
              <a:rPr lang="en-US" b="1" i="0" u="none" strike="noStrike">
                <a:solidFill>
                  <a:schemeClr val="lt1"/>
                </a:solidFill>
                <a:latin typeface="+mn-lt"/>
                <a:ea typeface="+mn-ea"/>
                <a:cs typeface="Noto Sans SC" panose="020B0200000000000000" charset="-122"/>
                <a:sym typeface="Noto Sans SC" panose="020B0200000000000000" charset="-122"/>
              </a:rPr>
              <a:t>底数清</a:t>
            </a:r>
          </a:p>
        </p:txBody>
      </p:sp>
      <p:sp>
        <p:nvSpPr>
          <p:cNvPr id="17" name="AutoShape 17"/>
          <p:cNvSpPr/>
          <p:nvPr>
            <p:custDataLst>
              <p:tags r:id="rId14"/>
            </p:custDataLst>
          </p:nvPr>
        </p:nvSpPr>
        <p:spPr>
          <a:xfrm>
            <a:off x="4635500" y="3746500"/>
            <a:ext cx="3683000" cy="1651000"/>
          </a:xfrm>
          <a:prstGeom prst="roundRect">
            <a:avLst>
              <a:gd name="adj" fmla="val 7692"/>
            </a:avLst>
          </a:prstGeom>
          <a:solidFill>
            <a:schemeClr val="accent1">
              <a:alpha val="100000"/>
            </a:schemeClr>
          </a:solidFill>
          <a:ln w="12700" cap="flat" cmpd="sng">
            <a:solidFill>
              <a:srgbClr val="005BAC">
                <a:alpha val="3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pic>
        <p:nvPicPr>
          <p:cNvPr id="18" name="Picture 18"/>
          <p:cNvPicPr>
            <a:picLocks noChangeAspect="1"/>
          </p:cNvPicPr>
          <p:nvPr>
            <p:custDataLst>
              <p:tags r:id="rId15"/>
            </p:custDataLst>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4826000" y="3937000"/>
            <a:ext cx="406400" cy="406400"/>
          </a:xfrm>
          <a:prstGeom prst="rect">
            <a:avLst/>
          </a:prstGeom>
        </p:spPr>
      </p:pic>
      <p:sp>
        <p:nvSpPr>
          <p:cNvPr id="19" name="AutoShape 19"/>
          <p:cNvSpPr/>
          <p:nvPr>
            <p:custDataLst>
              <p:tags r:id="rId16"/>
            </p:custDataLst>
          </p:nvPr>
        </p:nvSpPr>
        <p:spPr>
          <a:xfrm>
            <a:off x="5334000" y="3898900"/>
            <a:ext cx="2921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lt1"/>
                </a:solidFill>
                <a:latin typeface="+mn-lt"/>
                <a:ea typeface="+mn-ea"/>
                <a:cs typeface="Noto Sans SC" panose="020B0200000000000000" charset="-122"/>
                <a:sym typeface="Noto Sans SC" panose="020B0200000000000000" charset="-122"/>
              </a:rPr>
              <a:t>全要素数字化管理</a:t>
            </a:r>
          </a:p>
        </p:txBody>
      </p:sp>
      <p:sp>
        <p:nvSpPr>
          <p:cNvPr id="20" name="AutoShape 20"/>
          <p:cNvSpPr/>
          <p:nvPr>
            <p:custDataLst>
              <p:tags r:id="rId17"/>
            </p:custDataLst>
          </p:nvPr>
        </p:nvSpPr>
        <p:spPr>
          <a:xfrm>
            <a:off x="4826000" y="4381500"/>
            <a:ext cx="3302000" cy="889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b="0" i="0" u="none" strike="noStrike">
                <a:solidFill>
                  <a:schemeClr val="lt1"/>
                </a:solidFill>
                <a:latin typeface="+mn-lt"/>
                <a:ea typeface="+mn-ea"/>
                <a:cs typeface="Noto Sans SC" panose="020B0200000000000000" charset="-122"/>
                <a:sym typeface="Noto Sans SC" panose="020B0200000000000000" charset="-122"/>
              </a:rPr>
              <a:t>• 线上培训、考核、应急演练管理</a:t>
            </a:r>
            <a:endParaRPr lang="en-US" sz="1200">
              <a:solidFill>
                <a:schemeClr val="lt1"/>
              </a:solidFill>
              <a:latin typeface="+mn-lt"/>
              <a:ea typeface="+mn-ea"/>
            </a:endParaRPr>
          </a:p>
          <a:p>
            <a:pPr indent="0" algn="l">
              <a:lnSpc>
                <a:spcPct val="100000"/>
              </a:lnSpc>
            </a:pPr>
            <a:r>
              <a:rPr lang="en-US" b="0" i="0" u="none" strike="noStrike">
                <a:solidFill>
                  <a:schemeClr val="lt1"/>
                </a:solidFill>
                <a:latin typeface="+mn-lt"/>
                <a:ea typeface="+mn-ea"/>
                <a:cs typeface="Noto Sans SC" panose="020B0200000000000000" charset="-122"/>
                <a:sym typeface="Noto Sans SC" panose="020B0200000000000000" charset="-122"/>
              </a:rPr>
              <a:t>• 资质、台账、检验</a:t>
            </a:r>
            <a:r>
              <a:rPr lang="en-US" b="1" i="0" u="none" strike="noStrike">
                <a:solidFill>
                  <a:schemeClr val="lt1"/>
                </a:solidFill>
                <a:latin typeface="+mn-lt"/>
                <a:ea typeface="+mn-ea"/>
                <a:cs typeface="Noto Sans SC" panose="020B0200000000000000" charset="-122"/>
                <a:sym typeface="Noto Sans SC" panose="020B0200000000000000" charset="-122"/>
              </a:rPr>
              <a:t>全程可追溯</a:t>
            </a:r>
          </a:p>
        </p:txBody>
      </p:sp>
      <p:pic>
        <p:nvPicPr>
          <p:cNvPr id="21" name="Picture 21"/>
          <p:cNvPicPr>
            <a:picLocks noChangeAspect="1"/>
          </p:cNvPicPr>
          <p:nvPr>
            <p:custDataLst>
              <p:tags r:id="rId18"/>
            </p:custDataLst>
          </p:nvPr>
        </p:nvPicPr>
        <p:blipFill>
          <a:blip r:embed="rId33"/>
          <a:srcRect l="100" r="100"/>
          <a:stretch>
            <a:fillRect/>
          </a:stretch>
        </p:blipFill>
        <p:spPr>
          <a:xfrm>
            <a:off x="8636000" y="1905000"/>
            <a:ext cx="2794000" cy="1574800"/>
          </a:xfrm>
          <a:prstGeom prst="roundRect">
            <a:avLst>
              <a:gd name="adj" fmla="val 8064"/>
            </a:avLst>
          </a:prstGeom>
          <a:noFill/>
          <a:ln w="12700" cap="flat" cmpd="sng">
            <a:solidFill>
              <a:schemeClr val="accent1">
                <a:alpha val="20000"/>
              </a:schemeClr>
            </a:solidFill>
            <a:prstDash val="solid"/>
            <a:round/>
          </a:ln>
        </p:spPr>
      </p:pic>
      <p:sp>
        <p:nvSpPr>
          <p:cNvPr id="22" name="AutoShape 22"/>
          <p:cNvSpPr/>
          <p:nvPr>
            <p:custDataLst>
              <p:tags r:id="rId19"/>
            </p:custDataLst>
          </p:nvPr>
        </p:nvSpPr>
        <p:spPr>
          <a:xfrm>
            <a:off x="8636000" y="3746500"/>
            <a:ext cx="2794000" cy="1651000"/>
          </a:xfrm>
          <a:prstGeom prst="roundRect">
            <a:avLst>
              <a:gd name="adj" fmla="val 7692"/>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600">
              <a:solidFill>
                <a:schemeClr val="tx1"/>
              </a:solidFill>
            </a:endParaRPr>
          </a:p>
        </p:txBody>
      </p:sp>
      <p:sp>
        <p:nvSpPr>
          <p:cNvPr id="23" name="AutoShape 23"/>
          <p:cNvSpPr/>
          <p:nvPr>
            <p:custDataLst>
              <p:tags r:id="rId20"/>
            </p:custDataLst>
          </p:nvPr>
        </p:nvSpPr>
        <p:spPr>
          <a:xfrm>
            <a:off x="8763000" y="3873500"/>
            <a:ext cx="2540000" cy="381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8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物联网监测实景</a:t>
            </a:r>
          </a:p>
        </p:txBody>
      </p:sp>
      <p:sp>
        <p:nvSpPr>
          <p:cNvPr id="24" name="AutoShape 24"/>
          <p:cNvSpPr/>
          <p:nvPr>
            <p:custDataLst>
              <p:tags r:id="rId21"/>
            </p:custDataLst>
          </p:nvPr>
        </p:nvSpPr>
        <p:spPr>
          <a:xfrm>
            <a:off x="8763000" y="4254500"/>
            <a:ext cx="2540000" cy="1016000"/>
          </a:xfrm>
          <a:prstGeom prst="rect">
            <a:avLst/>
          </a:prstGeom>
          <a:noFill/>
          <a:ln w="12700" cap="flat" cmpd="sng">
            <a:noFill/>
            <a:prstDash val="solid"/>
            <a:round/>
          </a:ln>
        </p:spPr>
        <p:txBody>
          <a:bodyPr vert="horz" wrap="square" lIns="0" tIns="0" rIns="0" bIns="0" rtlCol="0" anchor="ctr" anchorCtr="0">
            <a:normAutofit/>
          </a:bodyPr>
          <a:lstStyle/>
          <a:p>
            <a:pPr indent="0" algn="just">
              <a:lnSpc>
                <a:spcPct val="108000"/>
              </a:lnSpc>
              <a:defRPr/>
            </a:pPr>
            <a:r>
              <a:rPr lang="en-US" b="0" i="0" u="none" strike="noStrike">
                <a:solidFill>
                  <a:schemeClr val="tx1"/>
                </a:solidFill>
                <a:latin typeface="+mn-lt"/>
                <a:ea typeface="+mn-ea"/>
                <a:cs typeface="Noto Sans SC" panose="020B0200000000000000" charset="-122"/>
                <a:sym typeface="Noto Sans SC" panose="020B0200000000000000" charset="-122"/>
              </a:rPr>
              <a:t>通过物联网设备实时采集现场数据，结合智能算法，实现安全风险的动态感知与即时预警。</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3" name="标题 2"/>
          <p:cNvSpPr>
            <a:spLocks noGrp="1"/>
          </p:cNvSpPr>
          <p:nvPr>
            <p:ph type="title"/>
            <p:custDataLst>
              <p:tags r:id="rId22"/>
            </p:custDataLst>
          </p:nvPr>
        </p:nvSpPr>
        <p:spPr/>
        <p:txBody>
          <a:bodyPr vert="horz" wrap="square" lIns="0" tIns="0" rIns="0" bIns="0" rtlCol="0" anchor="b">
            <a:normAutofit/>
          </a:bodyPr>
          <a:lstStyle/>
          <a:p>
            <a:pPr lvl="0" algn="l">
              <a:buClrTx/>
              <a:buSzTx/>
              <a:buFontTx/>
            </a:pPr>
            <a:r>
              <a:rPr lang="zh-CN" altLang="en-US" dirty="0">
                <a:sym typeface="+mn-ea"/>
              </a:rPr>
              <a:t>数字化建设核心场景与落地应用</a:t>
            </a: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2"/>
            </p:custDataLst>
          </p:nvPr>
        </p:nvSpPr>
        <p:spPr>
          <a:xfrm>
            <a:off x="4357053" y="328345"/>
            <a:ext cx="2880000" cy="1081088"/>
          </a:xfrm>
        </p:spPr>
        <p:txBody>
          <a:bodyPr/>
          <a:lstStyle/>
          <a:p>
            <a:r>
              <a:rPr lang="zh-CN" altLang="en-US">
                <a:solidFill>
                  <a:srgbClr val="002060"/>
                </a:solidFill>
              </a:rPr>
              <a:t>目录</a:t>
            </a:r>
          </a:p>
        </p:txBody>
      </p:sp>
      <p:sp>
        <p:nvSpPr>
          <p:cNvPr id="6" name="AutoShape 6"/>
          <p:cNvSpPr/>
          <p:nvPr/>
        </p:nvSpPr>
        <p:spPr>
          <a:xfrm>
            <a:off x="762000" y="1524000"/>
            <a:ext cx="5588000" cy="457200"/>
          </a:xfrm>
          <a:prstGeom prst="roundRect">
            <a:avLst>
              <a:gd name="adj" fmla="val 27777"/>
            </a:avLst>
          </a:prstGeom>
          <a:solidFill>
            <a:schemeClr val="accent1">
              <a:alpha val="8000"/>
            </a:schemeClr>
          </a:solidFill>
          <a:ln cap="flat" cmpd="sng">
            <a:solidFill>
              <a:schemeClr val="accent2">
                <a:alpha val="8000"/>
              </a:schemeClr>
            </a:solidFill>
            <a:prstDash val="solid"/>
            <a:round/>
          </a:ln>
        </p:spPr>
        <p:txBody>
          <a:bodyPr vert="horz" wrap="square" lIns="63500" tIns="63500" rIns="63500" bIns="63500" rtlCol="0" anchor="ctr"/>
          <a:lstStyle/>
          <a:p>
            <a:pPr algn="ctr">
              <a:defRPr/>
            </a:pPr>
            <a:endParaRPr sz="1800">
              <a:solidFill>
                <a:srgbClr val="002060"/>
              </a:solidFill>
              <a:latin typeface="+mn-lt"/>
              <a:ea typeface="+mn-ea"/>
            </a:endParaRPr>
          </a:p>
        </p:txBody>
      </p:sp>
      <p:sp>
        <p:nvSpPr>
          <p:cNvPr id="7" name="AutoShape 7"/>
          <p:cNvSpPr/>
          <p:nvPr>
            <p:custDataLst>
              <p:tags r:id="rId3"/>
            </p:custDataLst>
          </p:nvPr>
        </p:nvSpPr>
        <p:spPr>
          <a:xfrm>
            <a:off x="889000" y="1562100"/>
            <a:ext cx="11009630" cy="82994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bg1"/>
                </a:solidFill>
                <a:latin typeface="+mn-lt"/>
                <a:ea typeface="+mn-ea"/>
                <a:cs typeface="Noto Sans SC" panose="020B0200000000000000" charset="-122"/>
                <a:sym typeface="Noto Sans SC" panose="020B0200000000000000" charset="-122"/>
              </a:rPr>
              <a:t>01.</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应急管理局官方</a:t>
            </a:r>
            <a:r>
              <a:rPr lang="en-US" altLang="zh-CN" sz="2400" b="1" i="0" u="none" strike="noStrike">
                <a:solidFill>
                  <a:schemeClr val="bg1"/>
                </a:solidFill>
                <a:latin typeface="+mn-lt"/>
                <a:ea typeface="+mn-ea"/>
                <a:cs typeface="Noto Sans SC" panose="020B0200000000000000" charset="-122"/>
                <a:sym typeface="Noto Sans SC" panose="020B0200000000000000" charset="-122"/>
              </a:rPr>
              <a:t>“</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六化</a:t>
            </a:r>
            <a:r>
              <a:rPr lang="en-US" altLang="zh-CN" sz="2400" b="1" i="0" u="none" strike="noStrike">
                <a:solidFill>
                  <a:schemeClr val="bg1"/>
                </a:solidFill>
                <a:latin typeface="+mn-lt"/>
                <a:ea typeface="+mn-ea"/>
                <a:cs typeface="Noto Sans SC" panose="020B0200000000000000" charset="-122"/>
                <a:sym typeface="Noto Sans SC" panose="020B0200000000000000" charset="-122"/>
              </a:rPr>
              <a:t>”</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指导手册</a:t>
            </a:r>
          </a:p>
        </p:txBody>
      </p:sp>
      <p:sp>
        <p:nvSpPr>
          <p:cNvPr id="8" name="AutoShape 8"/>
          <p:cNvSpPr/>
          <p:nvPr/>
        </p:nvSpPr>
        <p:spPr>
          <a:xfrm>
            <a:off x="762000" y="2057400"/>
            <a:ext cx="5588000" cy="457200"/>
          </a:xfrm>
          <a:prstGeom prst="roundRect">
            <a:avLst>
              <a:gd name="adj" fmla="val 27777"/>
            </a:avLst>
          </a:prstGeom>
          <a:solidFill>
            <a:schemeClr val="accent1">
              <a:alpha val="8000"/>
            </a:schemeClr>
          </a:solidFill>
          <a:ln cap="flat" cmpd="sng">
            <a:solidFill>
              <a:schemeClr val="accent2">
                <a:alpha val="8000"/>
              </a:schemeClr>
            </a:solidFill>
            <a:prstDash val="solid"/>
            <a:round/>
          </a:ln>
        </p:spPr>
        <p:txBody>
          <a:bodyPr vert="horz" wrap="square" lIns="63500" tIns="63500" rIns="63500" bIns="63500" rtlCol="0" anchor="ctr"/>
          <a:lstStyle/>
          <a:p>
            <a:pPr algn="ctr">
              <a:defRPr/>
            </a:pPr>
            <a:endParaRPr sz="1800">
              <a:solidFill>
                <a:srgbClr val="002060"/>
              </a:solidFill>
              <a:latin typeface="+mn-lt"/>
              <a:ea typeface="+mn-ea"/>
            </a:endParaRPr>
          </a:p>
        </p:txBody>
      </p:sp>
      <p:sp>
        <p:nvSpPr>
          <p:cNvPr id="9" name="AutoShape 9"/>
          <p:cNvSpPr/>
          <p:nvPr>
            <p:custDataLst>
              <p:tags r:id="rId4"/>
            </p:custDataLst>
          </p:nvPr>
        </p:nvSpPr>
        <p:spPr>
          <a:xfrm>
            <a:off x="889000" y="2085975"/>
            <a:ext cx="8006715" cy="82994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bg1"/>
                </a:solidFill>
                <a:latin typeface="+mn-lt"/>
                <a:ea typeface="+mn-ea"/>
                <a:cs typeface="Noto Sans SC" panose="020B0200000000000000" charset="-122"/>
                <a:sym typeface="Noto Sans SC" panose="020B0200000000000000" charset="-122"/>
              </a:rPr>
              <a:t>02.</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网格化：织密全域覆盖的安全监管责任网</a:t>
            </a:r>
          </a:p>
        </p:txBody>
      </p:sp>
      <p:sp>
        <p:nvSpPr>
          <p:cNvPr id="10" name="AutoShape 10"/>
          <p:cNvSpPr/>
          <p:nvPr/>
        </p:nvSpPr>
        <p:spPr>
          <a:xfrm>
            <a:off x="762000" y="2590800"/>
            <a:ext cx="5588000" cy="457200"/>
          </a:xfrm>
          <a:prstGeom prst="roundRect">
            <a:avLst>
              <a:gd name="adj" fmla="val 27777"/>
            </a:avLst>
          </a:prstGeom>
          <a:solidFill>
            <a:schemeClr val="accent1">
              <a:alpha val="8000"/>
            </a:schemeClr>
          </a:solidFill>
          <a:ln cap="flat" cmpd="sng">
            <a:solidFill>
              <a:schemeClr val="accent2">
                <a:alpha val="8000"/>
              </a:schemeClr>
            </a:solidFill>
            <a:prstDash val="solid"/>
            <a:round/>
          </a:ln>
        </p:spPr>
        <p:txBody>
          <a:bodyPr vert="horz" wrap="square" lIns="63500" tIns="63500" rIns="63500" bIns="63500" rtlCol="0" anchor="ctr"/>
          <a:lstStyle/>
          <a:p>
            <a:pPr algn="ctr">
              <a:defRPr/>
            </a:pPr>
            <a:endParaRPr sz="1800">
              <a:solidFill>
                <a:srgbClr val="002060"/>
              </a:solidFill>
              <a:latin typeface="+mn-lt"/>
              <a:ea typeface="+mn-ea"/>
            </a:endParaRPr>
          </a:p>
        </p:txBody>
      </p:sp>
      <p:sp>
        <p:nvSpPr>
          <p:cNvPr id="11" name="AutoShape 11"/>
          <p:cNvSpPr/>
          <p:nvPr>
            <p:custDataLst>
              <p:tags r:id="rId5"/>
            </p:custDataLst>
          </p:nvPr>
        </p:nvSpPr>
        <p:spPr>
          <a:xfrm>
            <a:off x="889000" y="2609850"/>
            <a:ext cx="8006715" cy="82994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bg1"/>
                </a:solidFill>
                <a:latin typeface="+mn-lt"/>
                <a:ea typeface="+mn-ea"/>
                <a:cs typeface="Noto Sans SC" panose="020B0200000000000000" charset="-122"/>
                <a:sym typeface="Noto Sans SC" panose="020B0200000000000000" charset="-122"/>
              </a:rPr>
              <a:t>03.</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专业化：筑牢精准防控的安全专业支撑</a:t>
            </a:r>
          </a:p>
        </p:txBody>
      </p:sp>
      <p:sp>
        <p:nvSpPr>
          <p:cNvPr id="12" name="AutoShape 12"/>
          <p:cNvSpPr/>
          <p:nvPr/>
        </p:nvSpPr>
        <p:spPr>
          <a:xfrm>
            <a:off x="762000" y="3124200"/>
            <a:ext cx="5588000" cy="457200"/>
          </a:xfrm>
          <a:prstGeom prst="roundRect">
            <a:avLst>
              <a:gd name="adj" fmla="val 27777"/>
            </a:avLst>
          </a:prstGeom>
          <a:solidFill>
            <a:schemeClr val="accent1">
              <a:alpha val="8000"/>
            </a:schemeClr>
          </a:solidFill>
          <a:ln cap="flat" cmpd="sng">
            <a:solidFill>
              <a:schemeClr val="accent2">
                <a:alpha val="8000"/>
              </a:schemeClr>
            </a:solidFill>
            <a:prstDash val="solid"/>
            <a:round/>
          </a:ln>
        </p:spPr>
        <p:txBody>
          <a:bodyPr vert="horz" wrap="square" lIns="63500" tIns="63500" rIns="63500" bIns="63500" rtlCol="0" anchor="ctr"/>
          <a:lstStyle/>
          <a:p>
            <a:pPr algn="ctr">
              <a:defRPr/>
            </a:pPr>
            <a:endParaRPr sz="1800">
              <a:solidFill>
                <a:srgbClr val="002060"/>
              </a:solidFill>
              <a:latin typeface="+mn-lt"/>
              <a:ea typeface="+mn-ea"/>
            </a:endParaRPr>
          </a:p>
        </p:txBody>
      </p:sp>
      <p:sp>
        <p:nvSpPr>
          <p:cNvPr id="13" name="AutoShape 13"/>
          <p:cNvSpPr/>
          <p:nvPr>
            <p:custDataLst>
              <p:tags r:id="rId6"/>
            </p:custDataLst>
          </p:nvPr>
        </p:nvSpPr>
        <p:spPr>
          <a:xfrm>
            <a:off x="889000" y="3133725"/>
            <a:ext cx="8006715" cy="82994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bg1"/>
                </a:solidFill>
                <a:latin typeface="+mn-lt"/>
                <a:ea typeface="+mn-ea"/>
                <a:cs typeface="Noto Sans SC" panose="020B0200000000000000" charset="-122"/>
                <a:sym typeface="Noto Sans SC" panose="020B0200000000000000" charset="-122"/>
              </a:rPr>
              <a:t>04.</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数字化：赋能智能高效的安全风险防控</a:t>
            </a:r>
          </a:p>
        </p:txBody>
      </p:sp>
      <p:sp>
        <p:nvSpPr>
          <p:cNvPr id="14" name="AutoShape 14"/>
          <p:cNvSpPr/>
          <p:nvPr/>
        </p:nvSpPr>
        <p:spPr>
          <a:xfrm>
            <a:off x="762000" y="3657600"/>
            <a:ext cx="5588000" cy="457200"/>
          </a:xfrm>
          <a:prstGeom prst="roundRect">
            <a:avLst>
              <a:gd name="adj" fmla="val 27777"/>
            </a:avLst>
          </a:prstGeom>
          <a:solidFill>
            <a:schemeClr val="accent1">
              <a:alpha val="8000"/>
            </a:schemeClr>
          </a:solidFill>
          <a:ln cap="flat" cmpd="sng">
            <a:solidFill>
              <a:schemeClr val="accent2">
                <a:alpha val="8000"/>
              </a:schemeClr>
            </a:solidFill>
            <a:prstDash val="solid"/>
            <a:round/>
          </a:ln>
        </p:spPr>
        <p:txBody>
          <a:bodyPr vert="horz" wrap="square" lIns="63500" tIns="63500" rIns="63500" bIns="63500" rtlCol="0" anchor="ctr"/>
          <a:lstStyle/>
          <a:p>
            <a:pPr algn="ctr">
              <a:defRPr/>
            </a:pPr>
            <a:endParaRPr sz="1800">
              <a:solidFill>
                <a:srgbClr val="002060"/>
              </a:solidFill>
              <a:latin typeface="+mn-lt"/>
              <a:ea typeface="+mn-ea"/>
            </a:endParaRPr>
          </a:p>
        </p:txBody>
      </p:sp>
      <p:sp>
        <p:nvSpPr>
          <p:cNvPr id="15" name="AutoShape 15"/>
          <p:cNvSpPr/>
          <p:nvPr>
            <p:custDataLst>
              <p:tags r:id="rId7"/>
            </p:custDataLst>
          </p:nvPr>
        </p:nvSpPr>
        <p:spPr>
          <a:xfrm>
            <a:off x="889000" y="3657600"/>
            <a:ext cx="8006715" cy="82994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bg1"/>
                </a:solidFill>
                <a:latin typeface="+mn-lt"/>
                <a:ea typeface="+mn-ea"/>
                <a:cs typeface="Noto Sans SC" panose="020B0200000000000000" charset="-122"/>
                <a:sym typeface="Noto Sans SC" panose="020B0200000000000000" charset="-122"/>
              </a:rPr>
              <a:t>05.</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全员化：压实全员覆盖的安全生产责任</a:t>
            </a:r>
          </a:p>
        </p:txBody>
      </p:sp>
      <p:sp>
        <p:nvSpPr>
          <p:cNvPr id="16" name="AutoShape 16"/>
          <p:cNvSpPr/>
          <p:nvPr/>
        </p:nvSpPr>
        <p:spPr>
          <a:xfrm>
            <a:off x="762000" y="4191000"/>
            <a:ext cx="5588000" cy="457200"/>
          </a:xfrm>
          <a:prstGeom prst="roundRect">
            <a:avLst>
              <a:gd name="adj" fmla="val 27777"/>
            </a:avLst>
          </a:prstGeom>
          <a:solidFill>
            <a:schemeClr val="accent1">
              <a:alpha val="8000"/>
            </a:schemeClr>
          </a:solidFill>
          <a:ln cap="flat" cmpd="sng">
            <a:solidFill>
              <a:schemeClr val="accent2">
                <a:alpha val="8000"/>
              </a:schemeClr>
            </a:solidFill>
            <a:prstDash val="solid"/>
            <a:round/>
          </a:ln>
        </p:spPr>
        <p:txBody>
          <a:bodyPr vert="horz" wrap="square" lIns="63500" tIns="63500" rIns="63500" bIns="63500" rtlCol="0" anchor="ctr"/>
          <a:lstStyle/>
          <a:p>
            <a:pPr algn="ctr">
              <a:defRPr/>
            </a:pPr>
            <a:endParaRPr sz="1800">
              <a:solidFill>
                <a:srgbClr val="002060"/>
              </a:solidFill>
              <a:latin typeface="+mn-lt"/>
              <a:ea typeface="+mn-ea"/>
            </a:endParaRPr>
          </a:p>
        </p:txBody>
      </p:sp>
      <p:sp>
        <p:nvSpPr>
          <p:cNvPr id="17" name="AutoShape 17"/>
          <p:cNvSpPr/>
          <p:nvPr>
            <p:custDataLst>
              <p:tags r:id="rId8"/>
            </p:custDataLst>
          </p:nvPr>
        </p:nvSpPr>
        <p:spPr>
          <a:xfrm>
            <a:off x="889000" y="4181475"/>
            <a:ext cx="8006715" cy="82994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bg1"/>
                </a:solidFill>
                <a:latin typeface="+mn-lt"/>
                <a:ea typeface="+mn-ea"/>
                <a:cs typeface="Noto Sans SC" panose="020B0200000000000000" charset="-122"/>
                <a:sym typeface="Noto Sans SC" panose="020B0200000000000000" charset="-122"/>
              </a:rPr>
              <a:t>06.</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实体化：夯实坚实可靠的安全基础保障</a:t>
            </a:r>
          </a:p>
        </p:txBody>
      </p:sp>
      <p:sp>
        <p:nvSpPr>
          <p:cNvPr id="18" name="AutoShape 18"/>
          <p:cNvSpPr/>
          <p:nvPr/>
        </p:nvSpPr>
        <p:spPr>
          <a:xfrm>
            <a:off x="762000" y="4724400"/>
            <a:ext cx="5588000" cy="457200"/>
          </a:xfrm>
          <a:prstGeom prst="roundRect">
            <a:avLst>
              <a:gd name="adj" fmla="val 27777"/>
            </a:avLst>
          </a:prstGeom>
          <a:solidFill>
            <a:schemeClr val="accent1">
              <a:alpha val="8000"/>
            </a:schemeClr>
          </a:solidFill>
          <a:ln cap="flat" cmpd="sng">
            <a:solidFill>
              <a:schemeClr val="accent2">
                <a:alpha val="8000"/>
              </a:schemeClr>
            </a:solidFill>
            <a:prstDash val="solid"/>
            <a:round/>
          </a:ln>
        </p:spPr>
        <p:txBody>
          <a:bodyPr vert="horz" wrap="square" lIns="63500" tIns="63500" rIns="63500" bIns="63500" rtlCol="0" anchor="ctr"/>
          <a:lstStyle/>
          <a:p>
            <a:pPr algn="ctr">
              <a:defRPr/>
            </a:pPr>
            <a:endParaRPr sz="1800">
              <a:solidFill>
                <a:srgbClr val="002060"/>
              </a:solidFill>
              <a:latin typeface="+mn-lt"/>
              <a:ea typeface="+mn-ea"/>
            </a:endParaRPr>
          </a:p>
        </p:txBody>
      </p:sp>
      <p:sp>
        <p:nvSpPr>
          <p:cNvPr id="19" name="AutoShape 19"/>
          <p:cNvSpPr/>
          <p:nvPr>
            <p:custDataLst>
              <p:tags r:id="rId9"/>
            </p:custDataLst>
          </p:nvPr>
        </p:nvSpPr>
        <p:spPr>
          <a:xfrm>
            <a:off x="889000" y="4705350"/>
            <a:ext cx="8006715" cy="82994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bg1"/>
                </a:solidFill>
                <a:latin typeface="+mn-lt"/>
                <a:ea typeface="+mn-ea"/>
                <a:cs typeface="Noto Sans SC" panose="020B0200000000000000" charset="-122"/>
                <a:sym typeface="Noto Sans SC" panose="020B0200000000000000" charset="-122"/>
              </a:rPr>
              <a:t>07.</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手册化：规范简明易行的岗位安全行为</a:t>
            </a:r>
          </a:p>
        </p:txBody>
      </p:sp>
      <p:sp>
        <p:nvSpPr>
          <p:cNvPr id="20" name="AutoShape 20"/>
          <p:cNvSpPr/>
          <p:nvPr/>
        </p:nvSpPr>
        <p:spPr>
          <a:xfrm>
            <a:off x="762000" y="5257800"/>
            <a:ext cx="5588000" cy="457200"/>
          </a:xfrm>
          <a:prstGeom prst="roundRect">
            <a:avLst>
              <a:gd name="adj" fmla="val 27777"/>
            </a:avLst>
          </a:prstGeom>
          <a:solidFill>
            <a:schemeClr val="accent1">
              <a:alpha val="8000"/>
            </a:schemeClr>
          </a:solidFill>
          <a:ln cap="flat" cmpd="sng">
            <a:solidFill>
              <a:schemeClr val="accent2">
                <a:alpha val="8000"/>
              </a:schemeClr>
            </a:solidFill>
            <a:prstDash val="solid"/>
            <a:round/>
          </a:ln>
        </p:spPr>
        <p:txBody>
          <a:bodyPr vert="horz" wrap="square" lIns="63500" tIns="63500" rIns="63500" bIns="63500" rtlCol="0" anchor="ctr"/>
          <a:lstStyle/>
          <a:p>
            <a:pPr algn="ctr">
              <a:defRPr/>
            </a:pPr>
            <a:endParaRPr sz="1800">
              <a:solidFill>
                <a:srgbClr val="002060"/>
              </a:solidFill>
              <a:latin typeface="+mn-lt"/>
              <a:ea typeface="+mn-ea"/>
            </a:endParaRPr>
          </a:p>
        </p:txBody>
      </p:sp>
      <p:sp>
        <p:nvSpPr>
          <p:cNvPr id="21" name="AutoShape 21"/>
          <p:cNvSpPr/>
          <p:nvPr>
            <p:custDataLst>
              <p:tags r:id="rId10"/>
            </p:custDataLst>
          </p:nvPr>
        </p:nvSpPr>
        <p:spPr>
          <a:xfrm>
            <a:off x="889000" y="5229860"/>
            <a:ext cx="8006715" cy="829945"/>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bg1"/>
                </a:solidFill>
                <a:latin typeface="+mn-lt"/>
                <a:ea typeface="+mn-ea"/>
                <a:cs typeface="Noto Sans SC" panose="020B0200000000000000" charset="-122"/>
                <a:sym typeface="Noto Sans SC" panose="020B0200000000000000" charset="-122"/>
              </a:rPr>
              <a:t>08.“</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六化</a:t>
            </a:r>
            <a:r>
              <a:rPr lang="en-US" altLang="zh-CN" sz="2400" b="1" i="0" u="none" strike="noStrike">
                <a:solidFill>
                  <a:schemeClr val="bg1"/>
                </a:solidFill>
                <a:latin typeface="+mn-lt"/>
                <a:ea typeface="+mn-ea"/>
                <a:cs typeface="Noto Sans SC" panose="020B0200000000000000" charset="-122"/>
                <a:sym typeface="Noto Sans SC" panose="020B0200000000000000" charset="-122"/>
              </a:rPr>
              <a:t>”</a:t>
            </a:r>
            <a:r>
              <a:rPr lang="zh-CN" altLang="en-US" sz="2400" b="1" i="0" u="none" strike="noStrike">
                <a:solidFill>
                  <a:schemeClr val="bg1"/>
                </a:solidFill>
                <a:latin typeface="+mn-lt"/>
                <a:ea typeface="+mn-ea"/>
                <a:cs typeface="Noto Sans SC" panose="020B0200000000000000" charset="-122"/>
                <a:sym typeface="Noto Sans SC" panose="020B0200000000000000" charset="-122"/>
              </a:rPr>
              <a:t>协同推进与落地实施要求</a:t>
            </a:r>
          </a:p>
        </p:txBody>
      </p:sp>
      <p:sp>
        <p:nvSpPr>
          <p:cNvPr id="22" name="AutoShape 22"/>
          <p:cNvSpPr/>
          <p:nvPr/>
        </p:nvSpPr>
        <p:spPr>
          <a:xfrm>
            <a:off x="566420" y="5749925"/>
            <a:ext cx="5588000" cy="457200"/>
          </a:xfrm>
          <a:prstGeom prst="roundRect">
            <a:avLst>
              <a:gd name="adj" fmla="val 27777"/>
            </a:avLst>
          </a:prstGeom>
          <a:solidFill>
            <a:schemeClr val="accent1">
              <a:alpha val="8000"/>
            </a:schemeClr>
          </a:solidFill>
          <a:ln cap="flat" cmpd="sng">
            <a:solidFill>
              <a:schemeClr val="accent2">
                <a:alpha val="8000"/>
              </a:schemeClr>
            </a:solidFill>
            <a:prstDash val="solid"/>
            <a:round/>
          </a:ln>
        </p:spPr>
        <p:txBody>
          <a:bodyPr vert="horz" wrap="square" lIns="63500" tIns="63500" rIns="63500" bIns="63500" rtlCol="0" anchor="ctr"/>
          <a:lstStyle/>
          <a:p>
            <a:pPr algn="ctr">
              <a:defRPr/>
            </a:pPr>
            <a:endParaRPr sz="1800">
              <a:solidFill>
                <a:srgbClr val="002060"/>
              </a:solidFill>
              <a:latin typeface="+mn-lt"/>
              <a:ea typeface="+mn-ea"/>
            </a:endParaRPr>
          </a:p>
        </p:txBody>
      </p:sp>
      <p:sp>
        <p:nvSpPr>
          <p:cNvPr id="23" name="AutoShape 23"/>
          <p:cNvSpPr/>
          <p:nvPr>
            <p:custDataLst>
              <p:tags r:id="rId11"/>
            </p:custDataLst>
          </p:nvPr>
        </p:nvSpPr>
        <p:spPr>
          <a:xfrm>
            <a:off x="889000" y="5753516"/>
            <a:ext cx="5239270" cy="374234"/>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endParaRPr lang="zh-CN" altLang="en-US" sz="2000" b="1" i="0" u="none" strike="noStrike">
              <a:solidFill>
                <a:srgbClr val="002060"/>
              </a:solidFill>
              <a:latin typeface="+mn-lt"/>
              <a:ea typeface="+mn-ea"/>
              <a:cs typeface="Noto Sans SC" panose="020B0200000000000000" charset="-122"/>
              <a:sym typeface="Noto Sans SC" panose="020B0200000000000000" charset="-122"/>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778000"/>
            <a:ext cx="1066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一、数字化建设实施步骤（循序渐进，不盲目投入）</a:t>
            </a:r>
          </a:p>
        </p:txBody>
      </p:sp>
      <p:sp>
        <p:nvSpPr>
          <p:cNvPr id="6" name="AutoShape 6"/>
          <p:cNvSpPr/>
          <p:nvPr>
            <p:custDataLst>
              <p:tags r:id="rId3"/>
            </p:custDataLst>
          </p:nvPr>
        </p:nvSpPr>
        <p:spPr>
          <a:xfrm>
            <a:off x="762000" y="2222500"/>
            <a:ext cx="1524000" cy="457200"/>
          </a:xfrm>
          <a:prstGeom prst="roundRect">
            <a:avLst>
              <a:gd name="adj" fmla="val 27777"/>
            </a:avLst>
          </a:prstGeom>
          <a:solidFill>
            <a:schemeClr val="accent1">
              <a:alpha val="100000"/>
            </a:schemeClr>
          </a:solidFill>
          <a:ln w="25400" cap="flat" cmpd="sng">
            <a:noFill/>
            <a:prstDash val="solid"/>
            <a:round/>
          </a:ln>
        </p:spPr>
        <p:txBody>
          <a:bodyPr vert="horz" wrap="square" lIns="0" tIns="0" rIns="0" bIns="0" rtlCol="0" anchor="ctr" anchorCtr="0">
            <a:normAutofit/>
          </a:bodyPr>
          <a:lstStyle/>
          <a:p>
            <a:pPr indent="0" algn="ctr">
              <a:lnSpc>
                <a:spcPct val="125000"/>
              </a:lnSpc>
              <a:defRPr/>
            </a:pPr>
            <a:r>
              <a:rPr lang="en-US" sz="1600" b="0" i="0" u="none" strike="noStrike">
                <a:solidFill>
                  <a:schemeClr val="bg1"/>
                </a:solidFill>
                <a:latin typeface="+mn-lt"/>
                <a:ea typeface="+mn-ea"/>
                <a:cs typeface="Noto Sans SC" panose="020B0200000000000000" charset="-122"/>
                <a:sym typeface="Noto Sans SC" panose="020B0200000000000000" charset="-122"/>
              </a:rPr>
              <a:t>需求梳理</a:t>
            </a:r>
          </a:p>
        </p:txBody>
      </p:sp>
      <p:pic>
        <p:nvPicPr>
          <p:cNvPr id="7" name="Picture 7"/>
          <p:cNvPicPr>
            <a:picLocks noChangeAspect="1"/>
          </p:cNvPicPr>
          <p:nvPr>
            <p:custDataLst>
              <p:tags r:id="rId4"/>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2349500" y="2324100"/>
            <a:ext cx="254000" cy="254000"/>
          </a:xfrm>
          <a:prstGeom prst="rect">
            <a:avLst/>
          </a:prstGeom>
        </p:spPr>
      </p:pic>
      <p:sp>
        <p:nvSpPr>
          <p:cNvPr id="8" name="AutoShape 8"/>
          <p:cNvSpPr/>
          <p:nvPr>
            <p:custDataLst>
              <p:tags r:id="rId5"/>
            </p:custDataLst>
          </p:nvPr>
        </p:nvSpPr>
        <p:spPr>
          <a:xfrm>
            <a:off x="2667000" y="2222500"/>
            <a:ext cx="1524000" cy="457200"/>
          </a:xfrm>
          <a:prstGeom prst="roundRect">
            <a:avLst>
              <a:gd name="adj" fmla="val 27777"/>
            </a:avLst>
          </a:prstGeom>
          <a:solidFill>
            <a:schemeClr val="accent1">
              <a:alpha val="100000"/>
            </a:schemeClr>
          </a:solidFill>
          <a:ln w="25400" cap="flat" cmpd="sng">
            <a:noFill/>
            <a:prstDash val="solid"/>
            <a:round/>
          </a:ln>
        </p:spPr>
        <p:txBody>
          <a:bodyPr vert="horz" wrap="square" lIns="0" tIns="0" rIns="0" bIns="0" rtlCol="0" anchor="ctr" anchorCtr="0">
            <a:normAutofit/>
          </a:bodyPr>
          <a:lstStyle/>
          <a:p>
            <a:pPr indent="0" algn="ctr">
              <a:lnSpc>
                <a:spcPct val="125000"/>
              </a:lnSpc>
              <a:defRPr/>
            </a:pPr>
            <a:r>
              <a:rPr lang="en-US" sz="1600" b="0" i="0" u="none" strike="noStrike">
                <a:solidFill>
                  <a:schemeClr val="bg1"/>
                </a:solidFill>
                <a:latin typeface="+mn-lt"/>
                <a:ea typeface="+mn-ea"/>
                <a:cs typeface="Noto Sans SC" panose="020B0200000000000000" charset="-122"/>
                <a:sym typeface="Noto Sans SC" panose="020B0200000000000000" charset="-122"/>
              </a:rPr>
              <a:t>平台选型/搭建</a:t>
            </a:r>
          </a:p>
        </p:txBody>
      </p:sp>
      <p:pic>
        <p:nvPicPr>
          <p:cNvPr id="9" name="Picture 9"/>
          <p:cNvPicPr>
            <a:picLocks noChangeAspect="1"/>
          </p:cNvPicPr>
          <p:nvPr>
            <p:custDataLst>
              <p:tags r:id="rId6"/>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4254500" y="2324100"/>
            <a:ext cx="254000" cy="254000"/>
          </a:xfrm>
          <a:prstGeom prst="rect">
            <a:avLst/>
          </a:prstGeom>
        </p:spPr>
      </p:pic>
      <p:sp>
        <p:nvSpPr>
          <p:cNvPr id="10" name="AutoShape 10"/>
          <p:cNvSpPr/>
          <p:nvPr>
            <p:custDataLst>
              <p:tags r:id="rId7"/>
            </p:custDataLst>
          </p:nvPr>
        </p:nvSpPr>
        <p:spPr>
          <a:xfrm>
            <a:off x="4572000" y="2222500"/>
            <a:ext cx="1524000" cy="457200"/>
          </a:xfrm>
          <a:prstGeom prst="roundRect">
            <a:avLst>
              <a:gd name="adj" fmla="val 27777"/>
            </a:avLst>
          </a:prstGeom>
          <a:solidFill>
            <a:schemeClr val="accent1">
              <a:alpha val="100000"/>
            </a:schemeClr>
          </a:solidFill>
          <a:ln w="25400" cap="flat" cmpd="sng">
            <a:noFill/>
            <a:prstDash val="solid"/>
            <a:round/>
          </a:ln>
        </p:spPr>
        <p:txBody>
          <a:bodyPr vert="horz" wrap="square" lIns="0" tIns="0" rIns="0" bIns="0" rtlCol="0" anchor="ctr" anchorCtr="0">
            <a:normAutofit/>
          </a:bodyPr>
          <a:lstStyle/>
          <a:p>
            <a:pPr indent="0" algn="ctr">
              <a:lnSpc>
                <a:spcPct val="125000"/>
              </a:lnSpc>
              <a:defRPr/>
            </a:pPr>
            <a:r>
              <a:rPr lang="en-US" sz="1600" b="0" i="0" u="none" strike="noStrike">
                <a:solidFill>
                  <a:schemeClr val="bg1"/>
                </a:solidFill>
                <a:latin typeface="+mn-lt"/>
                <a:ea typeface="+mn-ea"/>
                <a:cs typeface="Noto Sans SC" panose="020B0200000000000000" charset="-122"/>
                <a:sym typeface="Noto Sans SC" panose="020B0200000000000000" charset="-122"/>
              </a:rPr>
              <a:t>功能落地测试</a:t>
            </a:r>
          </a:p>
        </p:txBody>
      </p:sp>
      <p:pic>
        <p:nvPicPr>
          <p:cNvPr id="11" name="Picture 11"/>
          <p:cNvPicPr>
            <a:picLocks noChangeAspect="1"/>
          </p:cNvPicPr>
          <p:nvPr>
            <p:custDataLst>
              <p:tags r:id="rId8"/>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6159500" y="2324100"/>
            <a:ext cx="254000" cy="254000"/>
          </a:xfrm>
          <a:prstGeom prst="rect">
            <a:avLst/>
          </a:prstGeom>
        </p:spPr>
      </p:pic>
      <p:sp>
        <p:nvSpPr>
          <p:cNvPr id="12" name="AutoShape 12"/>
          <p:cNvSpPr/>
          <p:nvPr>
            <p:custDataLst>
              <p:tags r:id="rId9"/>
            </p:custDataLst>
          </p:nvPr>
        </p:nvSpPr>
        <p:spPr>
          <a:xfrm>
            <a:off x="6477000" y="2222500"/>
            <a:ext cx="1524000" cy="457200"/>
          </a:xfrm>
          <a:prstGeom prst="roundRect">
            <a:avLst>
              <a:gd name="adj" fmla="val 27777"/>
            </a:avLst>
          </a:prstGeom>
          <a:solidFill>
            <a:schemeClr val="accent1">
              <a:alpha val="100000"/>
            </a:schemeClr>
          </a:solidFill>
          <a:ln w="25400" cap="flat" cmpd="sng">
            <a:noFill/>
            <a:prstDash val="solid"/>
            <a:round/>
          </a:ln>
        </p:spPr>
        <p:txBody>
          <a:bodyPr vert="horz" wrap="square" lIns="0" tIns="0" rIns="0" bIns="0" rtlCol="0" anchor="ctr" anchorCtr="0">
            <a:normAutofit/>
          </a:bodyPr>
          <a:lstStyle/>
          <a:p>
            <a:pPr indent="0" algn="ctr">
              <a:lnSpc>
                <a:spcPct val="125000"/>
              </a:lnSpc>
              <a:defRPr/>
            </a:pPr>
            <a:r>
              <a:rPr lang="en-US" sz="1600" b="0" i="0" u="none" strike="noStrike">
                <a:solidFill>
                  <a:schemeClr val="bg1"/>
                </a:solidFill>
                <a:latin typeface="+mn-lt"/>
                <a:ea typeface="+mn-ea"/>
                <a:cs typeface="Noto Sans SC" panose="020B0200000000000000" charset="-122"/>
                <a:sym typeface="Noto Sans SC" panose="020B0200000000000000" charset="-122"/>
              </a:rPr>
              <a:t>全员操作培训</a:t>
            </a:r>
          </a:p>
        </p:txBody>
      </p:sp>
      <p:pic>
        <p:nvPicPr>
          <p:cNvPr id="13" name="Picture 13"/>
          <p:cNvPicPr>
            <a:picLocks noChangeAspect="1"/>
          </p:cNvPicPr>
          <p:nvPr>
            <p:custDataLst>
              <p:tags r:id="rId10"/>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8064500" y="2324100"/>
            <a:ext cx="254000" cy="254000"/>
          </a:xfrm>
          <a:prstGeom prst="rect">
            <a:avLst/>
          </a:prstGeom>
        </p:spPr>
      </p:pic>
      <p:sp>
        <p:nvSpPr>
          <p:cNvPr id="14" name="AutoShape 14"/>
          <p:cNvSpPr/>
          <p:nvPr>
            <p:custDataLst>
              <p:tags r:id="rId11"/>
            </p:custDataLst>
          </p:nvPr>
        </p:nvSpPr>
        <p:spPr>
          <a:xfrm>
            <a:off x="8382000" y="2222500"/>
            <a:ext cx="1524000" cy="457200"/>
          </a:xfrm>
          <a:prstGeom prst="roundRect">
            <a:avLst>
              <a:gd name="adj" fmla="val 27777"/>
            </a:avLst>
          </a:prstGeom>
          <a:solidFill>
            <a:schemeClr val="accent1">
              <a:alpha val="100000"/>
            </a:schemeClr>
          </a:solidFill>
          <a:ln w="25400" cap="flat" cmpd="sng">
            <a:noFill/>
            <a:prstDash val="solid"/>
            <a:round/>
          </a:ln>
        </p:spPr>
        <p:txBody>
          <a:bodyPr vert="horz" wrap="square" lIns="0" tIns="0" rIns="0" bIns="0" rtlCol="0" anchor="ctr" anchorCtr="0">
            <a:normAutofit/>
          </a:bodyPr>
          <a:lstStyle/>
          <a:p>
            <a:pPr indent="0" algn="ctr">
              <a:lnSpc>
                <a:spcPct val="125000"/>
              </a:lnSpc>
              <a:defRPr/>
            </a:pPr>
            <a:r>
              <a:rPr lang="en-US" sz="1600" b="0" i="0" u="none" strike="noStrike">
                <a:solidFill>
                  <a:schemeClr val="bg1"/>
                </a:solidFill>
                <a:latin typeface="+mn-lt"/>
                <a:ea typeface="+mn-ea"/>
                <a:cs typeface="Noto Sans SC" panose="020B0200000000000000" charset="-122"/>
                <a:sym typeface="Noto Sans SC" panose="020B0200000000000000" charset="-122"/>
              </a:rPr>
              <a:t>常态化应用</a:t>
            </a:r>
          </a:p>
        </p:txBody>
      </p:sp>
      <p:pic>
        <p:nvPicPr>
          <p:cNvPr id="15" name="Picture 15"/>
          <p:cNvPicPr>
            <a:picLocks noChangeAspect="1"/>
          </p:cNvPicPr>
          <p:nvPr>
            <p:custDataLst>
              <p:tags r:id="rId12"/>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9969500" y="2324100"/>
            <a:ext cx="254000" cy="254000"/>
          </a:xfrm>
          <a:prstGeom prst="rect">
            <a:avLst/>
          </a:prstGeom>
        </p:spPr>
      </p:pic>
      <p:sp>
        <p:nvSpPr>
          <p:cNvPr id="16" name="AutoShape 16"/>
          <p:cNvSpPr/>
          <p:nvPr>
            <p:custDataLst>
              <p:tags r:id="rId13"/>
            </p:custDataLst>
          </p:nvPr>
        </p:nvSpPr>
        <p:spPr>
          <a:xfrm>
            <a:off x="10287000" y="2222500"/>
            <a:ext cx="1524000" cy="457200"/>
          </a:xfrm>
          <a:prstGeom prst="roundRect">
            <a:avLst>
              <a:gd name="adj" fmla="val 27777"/>
            </a:avLst>
          </a:prstGeom>
          <a:solidFill>
            <a:schemeClr val="accent1">
              <a:alpha val="100000"/>
            </a:schemeClr>
          </a:solidFill>
          <a:ln w="25400" cap="flat" cmpd="sng">
            <a:noFill/>
            <a:prstDash val="solid"/>
            <a:round/>
          </a:ln>
        </p:spPr>
        <p:txBody>
          <a:bodyPr vert="horz" wrap="square" lIns="0" tIns="0" rIns="0" bIns="0" rtlCol="0" anchor="ctr" anchorCtr="0">
            <a:normAutofit/>
          </a:bodyPr>
          <a:lstStyle/>
          <a:p>
            <a:pPr indent="0" algn="ctr">
              <a:lnSpc>
                <a:spcPct val="125000"/>
              </a:lnSpc>
              <a:defRPr/>
            </a:pPr>
            <a:r>
              <a:rPr lang="en-US" sz="1600" b="0" i="0" u="none" strike="noStrike">
                <a:solidFill>
                  <a:schemeClr val="bg1"/>
                </a:solidFill>
                <a:latin typeface="+mn-lt"/>
                <a:ea typeface="+mn-ea"/>
                <a:cs typeface="Noto Sans SC" panose="020B0200000000000000" charset="-122"/>
                <a:sym typeface="Noto Sans SC" panose="020B0200000000000000" charset="-122"/>
              </a:rPr>
              <a:t>迭代优化</a:t>
            </a:r>
          </a:p>
        </p:txBody>
      </p:sp>
      <p:sp>
        <p:nvSpPr>
          <p:cNvPr id="17" name="AutoShape 17"/>
          <p:cNvSpPr/>
          <p:nvPr>
            <p:custDataLst>
              <p:tags r:id="rId14"/>
            </p:custDataLst>
          </p:nvPr>
        </p:nvSpPr>
        <p:spPr>
          <a:xfrm>
            <a:off x="762000" y="3048000"/>
            <a:ext cx="1066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二、数字化闭环管理核心要求</a:t>
            </a:r>
          </a:p>
        </p:txBody>
      </p:sp>
      <p:sp>
        <p:nvSpPr>
          <p:cNvPr id="18" name="AutoShape 18"/>
          <p:cNvSpPr/>
          <p:nvPr/>
        </p:nvSpPr>
        <p:spPr>
          <a:xfrm>
            <a:off x="762000" y="3492500"/>
            <a:ext cx="5080000" cy="635000"/>
          </a:xfrm>
          <a:prstGeom prst="roundRect">
            <a:avLst>
              <a:gd name="adj" fmla="val 10000"/>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9" name="Picture 19"/>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952500" y="3657600"/>
            <a:ext cx="304800" cy="304800"/>
          </a:xfrm>
          <a:prstGeom prst="rect">
            <a:avLst/>
          </a:prstGeom>
        </p:spPr>
      </p:pic>
      <p:sp>
        <p:nvSpPr>
          <p:cNvPr id="20" name="AutoShape 20"/>
          <p:cNvSpPr/>
          <p:nvPr>
            <p:custDataLst>
              <p:tags r:id="rId15"/>
            </p:custDataLst>
          </p:nvPr>
        </p:nvSpPr>
        <p:spPr>
          <a:xfrm>
            <a:off x="1333500" y="3556000"/>
            <a:ext cx="4445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数据管理：</a:t>
            </a:r>
            <a:r>
              <a:rPr lang="en-US" b="0" i="0" u="none" strike="noStrike">
                <a:solidFill>
                  <a:schemeClr val="tx1"/>
                </a:solidFill>
                <a:latin typeface="+mn-lt"/>
                <a:ea typeface="+mn-ea"/>
                <a:cs typeface="Noto Sans SC" panose="020B0200000000000000" charset="-122"/>
                <a:sym typeface="Noto Sans SC" panose="020B0200000000000000" charset="-122"/>
              </a:rPr>
              <a:t>确保数据采集真实、及时更新、安全存储、合规使用，杜绝虚假数据。</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21" name="AutoShape 21"/>
          <p:cNvSpPr/>
          <p:nvPr/>
        </p:nvSpPr>
        <p:spPr>
          <a:xfrm>
            <a:off x="762000" y="4254500"/>
            <a:ext cx="5080000" cy="635000"/>
          </a:xfrm>
          <a:prstGeom prst="roundRect">
            <a:avLst>
              <a:gd name="adj" fmla="val 10000"/>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22" name="Picture 22"/>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952500" y="4419600"/>
            <a:ext cx="304800" cy="304800"/>
          </a:xfrm>
          <a:prstGeom prst="rect">
            <a:avLst/>
          </a:prstGeom>
        </p:spPr>
      </p:pic>
      <p:sp>
        <p:nvSpPr>
          <p:cNvPr id="23" name="AutoShape 23"/>
          <p:cNvSpPr/>
          <p:nvPr>
            <p:custDataLst>
              <p:tags r:id="rId16"/>
            </p:custDataLst>
          </p:nvPr>
        </p:nvSpPr>
        <p:spPr>
          <a:xfrm>
            <a:off x="1333500" y="4318000"/>
            <a:ext cx="4445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accent1">
                    <a:lumMod val="50000"/>
                  </a:schemeClr>
                </a:solidFill>
                <a:latin typeface="+mn-lt"/>
                <a:ea typeface="+mn-ea"/>
                <a:cs typeface="Noto Sans SC" panose="020B0200000000000000" charset="-122"/>
                <a:sym typeface="Noto Sans SC" panose="020B0200000000000000" charset="-122"/>
              </a:rPr>
              <a:t>责任明确：</a:t>
            </a:r>
            <a:r>
              <a:rPr lang="en-US" b="0" i="0" u="none" strike="noStrike">
                <a:solidFill>
                  <a:schemeClr val="tx1"/>
                </a:solidFill>
                <a:latin typeface="+mn-lt"/>
                <a:ea typeface="+mn-ea"/>
                <a:cs typeface="Noto Sans SC" panose="020B0200000000000000" charset="-122"/>
                <a:sym typeface="Noto Sans SC" panose="020B0200000000000000" charset="-122"/>
              </a:rPr>
              <a:t>明确各岗位数字化操作职责、上报要求、处置时限，人人会操作。</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24" name="AutoShape 24"/>
          <p:cNvSpPr/>
          <p:nvPr/>
        </p:nvSpPr>
        <p:spPr>
          <a:xfrm>
            <a:off x="762000" y="5016500"/>
            <a:ext cx="5080000" cy="635000"/>
          </a:xfrm>
          <a:prstGeom prst="roundRect">
            <a:avLst>
              <a:gd name="adj" fmla="val 10000"/>
            </a:avLst>
          </a:prstGeom>
          <a:solidFill>
            <a:schemeClr val="accent2">
              <a:alpha val="8000"/>
            </a:schemeClr>
          </a:solidFill>
          <a:ln w="12700" cap="flat" cmpd="sng">
            <a:solidFill>
              <a:schemeClr val="accent2">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25" name="Picture 25"/>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952500" y="5181600"/>
            <a:ext cx="304800" cy="304800"/>
          </a:xfrm>
          <a:prstGeom prst="rect">
            <a:avLst/>
          </a:prstGeom>
        </p:spPr>
      </p:pic>
      <p:sp>
        <p:nvSpPr>
          <p:cNvPr id="26" name="AutoShape 26"/>
          <p:cNvSpPr/>
          <p:nvPr>
            <p:custDataLst>
              <p:tags r:id="rId17"/>
            </p:custDataLst>
          </p:nvPr>
        </p:nvSpPr>
        <p:spPr>
          <a:xfrm>
            <a:off x="1333500" y="5080000"/>
            <a:ext cx="4445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accent1">
                    <a:lumMod val="50000"/>
                  </a:schemeClr>
                </a:solidFill>
                <a:latin typeface="+mn-lt"/>
                <a:ea typeface="+mn-ea"/>
                <a:cs typeface="Noto Sans SC" panose="020B0200000000000000" charset="-122"/>
                <a:sym typeface="Noto Sans SC" panose="020B0200000000000000" charset="-122"/>
              </a:rPr>
              <a:t>预警处置：</a:t>
            </a:r>
            <a:r>
              <a:rPr lang="en-US" b="0" i="0" u="none" strike="noStrike">
                <a:solidFill>
                  <a:schemeClr val="tx1"/>
                </a:solidFill>
                <a:latin typeface="+mn-lt"/>
                <a:ea typeface="+mn-ea"/>
                <a:cs typeface="Noto Sans SC" panose="020B0200000000000000" charset="-122"/>
                <a:sym typeface="Noto Sans SC" panose="020B0200000000000000" charset="-122"/>
              </a:rPr>
              <a:t>建立预警信息快速响应机制，收到预警第一时间处置、反馈，杜绝视而不见。</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27" name="AutoShape 27"/>
          <p:cNvSpPr/>
          <p:nvPr/>
        </p:nvSpPr>
        <p:spPr>
          <a:xfrm>
            <a:off x="762000" y="5778500"/>
            <a:ext cx="5080000" cy="635000"/>
          </a:xfrm>
          <a:prstGeom prst="roundRect">
            <a:avLst>
              <a:gd name="adj" fmla="val 10000"/>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28" name="Picture 28"/>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a:off x="952500" y="5943600"/>
            <a:ext cx="304800" cy="304800"/>
          </a:xfrm>
          <a:prstGeom prst="rect">
            <a:avLst/>
          </a:prstGeom>
        </p:spPr>
      </p:pic>
      <p:sp>
        <p:nvSpPr>
          <p:cNvPr id="29" name="AutoShape 29"/>
          <p:cNvSpPr/>
          <p:nvPr>
            <p:custDataLst>
              <p:tags r:id="rId18"/>
            </p:custDataLst>
          </p:nvPr>
        </p:nvSpPr>
        <p:spPr>
          <a:xfrm>
            <a:off x="1333500" y="5842000"/>
            <a:ext cx="4445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accent1">
                    <a:lumMod val="50000"/>
                  </a:schemeClr>
                </a:solidFill>
                <a:latin typeface="+mn-lt"/>
                <a:ea typeface="+mn-ea"/>
                <a:cs typeface="Noto Sans SC" panose="020B0200000000000000" charset="-122"/>
                <a:sym typeface="Noto Sans SC" panose="020B0200000000000000" charset="-122"/>
              </a:rPr>
              <a:t>线上线下融合：</a:t>
            </a:r>
            <a:r>
              <a:rPr lang="en-US" b="0" i="0" u="none" strike="noStrike">
                <a:solidFill>
                  <a:schemeClr val="tx1"/>
                </a:solidFill>
                <a:latin typeface="+mn-lt"/>
                <a:ea typeface="+mn-ea"/>
                <a:cs typeface="Noto Sans SC" panose="020B0200000000000000" charset="-122"/>
                <a:sym typeface="Noto Sans SC" panose="020B0200000000000000" charset="-122"/>
              </a:rPr>
              <a:t>数字化工具要贴合现场管理实际，杜绝线上线下“两张皮”。</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30" name="AutoShape 30"/>
          <p:cNvSpPr/>
          <p:nvPr>
            <p:custDataLst>
              <p:tags r:id="rId19"/>
            </p:custDataLst>
          </p:nvPr>
        </p:nvSpPr>
        <p:spPr>
          <a:xfrm>
            <a:off x="6350000" y="3492500"/>
            <a:ext cx="4826000" cy="2921000"/>
          </a:xfrm>
          <a:prstGeom prst="roundRect">
            <a:avLst>
              <a:gd name="adj" fmla="val 2173"/>
            </a:avLst>
          </a:prstGeom>
          <a:solidFill>
            <a:srgbClr val="FFFFFF">
              <a:alpha val="100000"/>
            </a:srgbClr>
          </a:solidFill>
          <a:ln w="25400" cap="flat" cmpd="sng">
            <a:noFill/>
            <a:prstDash val="solid"/>
            <a:round/>
          </a:ln>
          <a:effectLst>
            <a:outerShdw blurRad="127000" dist="50800" dir="5400000" algn="tl" rotWithShape="0">
              <a:srgbClr val="000000">
                <a:alpha val="10000"/>
              </a:srgbClr>
            </a:outerShdw>
          </a:effectLst>
        </p:spPr>
        <p:txBody>
          <a:bodyPr vert="horz" wrap="square" lIns="63500" tIns="63500" rIns="63500" bIns="63500" rtlCol="0" anchor="ctr"/>
          <a:lstStyle/>
          <a:p>
            <a:pPr algn="ctr">
              <a:defRPr/>
            </a:pPr>
            <a:endParaRPr sz="1600">
              <a:solidFill>
                <a:schemeClr val="tx1"/>
              </a:solidFill>
            </a:endParaRPr>
          </a:p>
        </p:txBody>
      </p:sp>
      <p:pic>
        <p:nvPicPr>
          <p:cNvPr id="31" name="Picture 31"/>
          <p:cNvPicPr>
            <a:picLocks noChangeAspect="1"/>
          </p:cNvPicPr>
          <p:nvPr>
            <p:custDataLst>
              <p:tags r:id="rId20"/>
            </p:custDataLst>
          </p:nvPr>
        </p:nvPicPr>
        <p:blipFill>
          <a:blip r:embed="rId35"/>
          <a:srcRect t="123" b="123"/>
          <a:stretch>
            <a:fillRect/>
          </a:stretch>
        </p:blipFill>
        <p:spPr>
          <a:xfrm>
            <a:off x="6477000" y="3619500"/>
            <a:ext cx="4572000" cy="2565400"/>
          </a:xfrm>
          <a:prstGeom prst="roundRect">
            <a:avLst>
              <a:gd name="adj" fmla="val 2475"/>
            </a:avLst>
          </a:prstGeom>
          <a:noFill/>
          <a:ln w="25400" cap="flat" cmpd="sng">
            <a:noFill/>
            <a:prstDash val="solid"/>
            <a:round/>
          </a:ln>
        </p:spPr>
      </p:pic>
      <p:sp>
        <p:nvSpPr>
          <p:cNvPr id="32" name="AutoShape 32"/>
          <p:cNvSpPr/>
          <p:nvPr>
            <p:custDataLst>
              <p:tags r:id="rId21"/>
            </p:custDataLst>
          </p:nvPr>
        </p:nvSpPr>
        <p:spPr>
          <a:xfrm>
            <a:off x="6477000" y="6286500"/>
            <a:ext cx="4572000" cy="254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安全生产数字化平台操作培训现场</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3" name="标题 2"/>
          <p:cNvSpPr>
            <a:spLocks noGrp="1"/>
          </p:cNvSpPr>
          <p:nvPr>
            <p:ph type="title"/>
            <p:custDataLst>
              <p:tags r:id="rId22"/>
            </p:custDataLst>
          </p:nvPr>
        </p:nvSpPr>
        <p:spPr/>
        <p:txBody>
          <a:bodyPr vert="horz" wrap="square" lIns="0" tIns="0" rIns="0" bIns="0" rtlCol="0" anchor="b">
            <a:normAutofit/>
          </a:bodyPr>
          <a:lstStyle/>
          <a:p>
            <a:pPr lvl="0" algn="l">
              <a:buClrTx/>
              <a:buSzTx/>
              <a:buFontTx/>
            </a:pPr>
            <a:r>
              <a:rPr lang="zh-CN" altLang="en-US" dirty="0">
                <a:sym typeface="+mn-ea"/>
              </a:rPr>
              <a:t>数字化平台落地实施与全流程闭环管理</a:t>
            </a: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62000" y="1270000"/>
            <a:ext cx="5080000" cy="4064000"/>
          </a:xfrm>
          <a:prstGeom prst="roundRect">
            <a:avLst>
              <a:gd name="adj" fmla="val 3125"/>
            </a:avLst>
          </a:prstGeom>
          <a:solidFill>
            <a:schemeClr val="accent2">
              <a:alpha val="60000"/>
            </a:schemeClr>
          </a:solidFill>
          <a:ln w="12700" cap="flat" cmpd="sng">
            <a:solidFill>
              <a:schemeClr val="accent3">
                <a:alpha val="3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sp>
        <p:nvSpPr>
          <p:cNvPr id="6" name="AutoShape 6"/>
          <p:cNvSpPr/>
          <p:nvPr>
            <p:custDataLst>
              <p:tags r:id="rId2"/>
            </p:custDataLst>
          </p:nvPr>
        </p:nvSpPr>
        <p:spPr>
          <a:xfrm>
            <a:off x="1016000" y="1460500"/>
            <a:ext cx="4572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1"/>
                </a:solidFill>
                <a:latin typeface="+mn-lt"/>
                <a:ea typeface="+mn-ea"/>
                <a:cs typeface="Noto Sans SC" panose="020B0200000000000000" charset="-122"/>
                <a:sym typeface="Noto Sans SC" panose="020B0200000000000000" charset="-122"/>
              </a:rPr>
              <a:t>常见误区（避坑重点）</a:t>
            </a:r>
          </a:p>
        </p:txBody>
      </p:sp>
      <p:pic>
        <p:nvPicPr>
          <p:cNvPr id="7" name="Picture 7"/>
          <p:cNvPicPr>
            <a:picLocks noChangeAspect="1"/>
          </p:cNvPicPr>
          <p:nvPr>
            <p:custDataLst>
              <p:tags r:id="rId3"/>
            </p:custDataLst>
          </p:nvPr>
        </p:nvPicPr>
        <p:blipFill>
          <a:blip r:embed="rId13"/>
          <a:srcRect/>
          <a:stretch>
            <a:fillRect/>
          </a:stretch>
        </p:blipFill>
        <p:spPr>
          <a:xfrm>
            <a:off x="4318000" y="1397000"/>
            <a:ext cx="1270000" cy="714375"/>
          </a:xfrm>
          <a:prstGeom prst="rect">
            <a:avLst/>
          </a:prstGeom>
          <a:noFill/>
          <a:ln w="25400" cap="flat" cmpd="sng">
            <a:noFill/>
            <a:prstDash val="solid"/>
            <a:round/>
          </a:ln>
        </p:spPr>
      </p:pic>
      <p:sp>
        <p:nvSpPr>
          <p:cNvPr id="8" name="AutoShape 8"/>
          <p:cNvSpPr/>
          <p:nvPr>
            <p:custDataLst>
              <p:tags r:id="rId4"/>
            </p:custDataLst>
          </p:nvPr>
        </p:nvSpPr>
        <p:spPr>
          <a:xfrm>
            <a:off x="1016000" y="2159000"/>
            <a:ext cx="4572000" cy="2540000"/>
          </a:xfrm>
          <a:prstGeom prst="rect">
            <a:avLst/>
          </a:prstGeom>
          <a:noFill/>
          <a:ln w="12700" cap="flat" cmpd="sng">
            <a:noFill/>
            <a:prstDash val="solid"/>
            <a:round/>
          </a:ln>
        </p:spPr>
        <p:txBody>
          <a:bodyPr vert="horz" wrap="square" lIns="0" tIns="0" rIns="0" bIns="0" rtlCol="0" anchor="ctr" anchorCtr="0"/>
          <a:lstStyle/>
          <a:p>
            <a:pPr indent="0" algn="l">
              <a:lnSpc>
                <a:spcPct val="108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1. 重建设轻应用：</a:t>
            </a:r>
            <a:r>
              <a:rPr lang="en-US" sz="1600" b="0" i="0" u="none" strike="noStrike">
                <a:solidFill>
                  <a:schemeClr val="lt1"/>
                </a:solidFill>
                <a:latin typeface="+mn-lt"/>
                <a:ea typeface="+mn-ea"/>
                <a:cs typeface="Noto Sans SC" panose="020B0200000000000000" charset="-122"/>
                <a:sym typeface="Noto Sans SC" panose="020B0200000000000000" charset="-122"/>
              </a:rPr>
              <a:t>花大价钱建平台，日常不用、数据不更新，变成摆设。</a:t>
            </a:r>
            <a:endParaRPr lang="en-US" sz="1200">
              <a:solidFill>
                <a:schemeClr val="lt1"/>
              </a:solidFill>
              <a:latin typeface="+mn-lt"/>
              <a:ea typeface="+mn-ea"/>
            </a:endParaRPr>
          </a:p>
          <a:p>
            <a:pPr indent="0" algn="l">
              <a:lnSpc>
                <a:spcPct val="108000"/>
              </a:lnSpc>
            </a:pPr>
            <a:r>
              <a:rPr lang="en-US" sz="1600" b="1" i="0" u="none" strike="noStrike">
                <a:solidFill>
                  <a:schemeClr val="lt1"/>
                </a:solidFill>
                <a:latin typeface="+mn-lt"/>
                <a:ea typeface="+mn-ea"/>
                <a:cs typeface="Noto Sans SC" panose="020B0200000000000000" charset="-122"/>
                <a:sym typeface="Noto Sans SC" panose="020B0200000000000000" charset="-122"/>
              </a:rPr>
              <a:t>2. 重投入轻运维：</a:t>
            </a:r>
            <a:r>
              <a:rPr lang="en-US" sz="1600" b="0" i="0" u="none" strike="noStrike">
                <a:solidFill>
                  <a:schemeClr val="lt1"/>
                </a:solidFill>
                <a:latin typeface="+mn-lt"/>
                <a:ea typeface="+mn-ea"/>
                <a:cs typeface="Noto Sans SC" panose="020B0200000000000000" charset="-122"/>
                <a:sym typeface="Noto Sans SC" panose="020B0200000000000000" charset="-122"/>
              </a:rPr>
              <a:t>设备、平台建完无人维护更新，很快失效。</a:t>
            </a:r>
          </a:p>
          <a:p>
            <a:pPr indent="0" algn="l">
              <a:lnSpc>
                <a:spcPct val="108000"/>
              </a:lnSpc>
            </a:pPr>
            <a:r>
              <a:rPr lang="en-US" sz="1600" b="1" i="0" u="none" strike="noStrike">
                <a:solidFill>
                  <a:schemeClr val="lt1"/>
                </a:solidFill>
                <a:latin typeface="+mn-lt"/>
                <a:ea typeface="+mn-ea"/>
                <a:cs typeface="Noto Sans SC" panose="020B0200000000000000" charset="-122"/>
                <a:sym typeface="Noto Sans SC" panose="020B0200000000000000" charset="-122"/>
              </a:rPr>
              <a:t>3. 脱离实际需求：</a:t>
            </a:r>
            <a:r>
              <a:rPr lang="en-US" sz="1600" b="0" i="0" u="none" strike="noStrike">
                <a:solidFill>
                  <a:schemeClr val="lt1"/>
                </a:solidFill>
                <a:latin typeface="+mn-lt"/>
                <a:ea typeface="+mn-ea"/>
                <a:cs typeface="Noto Sans SC" panose="020B0200000000000000" charset="-122"/>
                <a:sym typeface="Noto Sans SC" panose="020B0200000000000000" charset="-122"/>
              </a:rPr>
              <a:t>盲目追求功能多、界面好看，不贴合现场管理需求。</a:t>
            </a:r>
          </a:p>
          <a:p>
            <a:pPr indent="0" algn="l">
              <a:lnSpc>
                <a:spcPct val="108000"/>
              </a:lnSpc>
            </a:pPr>
            <a:r>
              <a:rPr lang="en-US" sz="1600" b="1" i="0" u="none" strike="noStrike">
                <a:solidFill>
                  <a:schemeClr val="lt1"/>
                </a:solidFill>
                <a:latin typeface="+mn-lt"/>
                <a:ea typeface="+mn-ea"/>
                <a:cs typeface="Noto Sans SC" panose="020B0200000000000000" charset="-122"/>
                <a:sym typeface="Noto Sans SC" panose="020B0200000000000000" charset="-122"/>
              </a:rPr>
              <a:t>4. 数据孤岛：</a:t>
            </a:r>
            <a:r>
              <a:rPr lang="en-US" sz="1600" b="0" i="0" u="none" strike="noStrike">
                <a:solidFill>
                  <a:schemeClr val="lt1"/>
                </a:solidFill>
                <a:latin typeface="+mn-lt"/>
                <a:ea typeface="+mn-ea"/>
                <a:cs typeface="Noto Sans SC" panose="020B0200000000000000" charset="-122"/>
                <a:sym typeface="Noto Sans SC" panose="020B0200000000000000" charset="-122"/>
              </a:rPr>
              <a:t>多系统不互通、数据不共享，反而增加管理负担。</a:t>
            </a:r>
          </a:p>
        </p:txBody>
      </p:sp>
      <p:sp>
        <p:nvSpPr>
          <p:cNvPr id="9" name="AutoShape 9"/>
          <p:cNvSpPr/>
          <p:nvPr/>
        </p:nvSpPr>
        <p:spPr>
          <a:xfrm>
            <a:off x="6350000" y="1270000"/>
            <a:ext cx="5080000" cy="4064000"/>
          </a:xfrm>
          <a:prstGeom prst="roundRect">
            <a:avLst>
              <a:gd name="adj" fmla="val 3125"/>
            </a:avLst>
          </a:prstGeom>
          <a:solidFill>
            <a:schemeClr val="accent4">
              <a:alpha val="6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sp>
        <p:nvSpPr>
          <p:cNvPr id="10" name="AutoShape 10"/>
          <p:cNvSpPr/>
          <p:nvPr>
            <p:custDataLst>
              <p:tags r:id="rId5"/>
            </p:custDataLst>
          </p:nvPr>
        </p:nvSpPr>
        <p:spPr>
          <a:xfrm>
            <a:off x="6604000" y="1460500"/>
            <a:ext cx="4572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1"/>
                </a:solidFill>
                <a:latin typeface="+mn-lt"/>
                <a:ea typeface="+mn-ea"/>
                <a:cs typeface="Noto Sans SC" panose="020B0200000000000000" charset="-122"/>
                <a:sym typeface="Noto Sans SC" panose="020B0200000000000000" charset="-122"/>
              </a:rPr>
              <a:t>中小企业低成本落地路径</a:t>
            </a:r>
          </a:p>
        </p:txBody>
      </p:sp>
      <p:pic>
        <p:nvPicPr>
          <p:cNvPr id="11" name="Picture 11"/>
          <p:cNvPicPr>
            <a:picLocks noChangeAspect="1"/>
          </p:cNvPicPr>
          <p:nvPr>
            <p:custDataLst>
              <p:tags r:id="rId6"/>
            </p:custDataLst>
          </p:nvPr>
        </p:nvPicPr>
        <p:blipFill>
          <a:blip r:embed="rId14"/>
          <a:srcRect/>
          <a:stretch>
            <a:fillRect/>
          </a:stretch>
        </p:blipFill>
        <p:spPr>
          <a:xfrm>
            <a:off x="9906000" y="1397000"/>
            <a:ext cx="1270000" cy="714375"/>
          </a:xfrm>
          <a:prstGeom prst="rect">
            <a:avLst/>
          </a:prstGeom>
          <a:noFill/>
          <a:ln w="25400" cap="flat" cmpd="sng">
            <a:noFill/>
            <a:prstDash val="solid"/>
            <a:round/>
          </a:ln>
        </p:spPr>
      </p:pic>
      <p:sp>
        <p:nvSpPr>
          <p:cNvPr id="12" name="AutoShape 12"/>
          <p:cNvSpPr/>
          <p:nvPr>
            <p:custDataLst>
              <p:tags r:id="rId7"/>
            </p:custDataLst>
          </p:nvPr>
        </p:nvSpPr>
        <p:spPr>
          <a:xfrm>
            <a:off x="6604000" y="2159000"/>
            <a:ext cx="4572000" cy="2540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8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1. 分步实施：</a:t>
            </a:r>
            <a:r>
              <a:rPr lang="en-US" sz="1600" b="0" i="0" u="none" strike="noStrike">
                <a:solidFill>
                  <a:schemeClr val="lt1"/>
                </a:solidFill>
                <a:latin typeface="+mn-lt"/>
                <a:ea typeface="+mn-ea"/>
                <a:cs typeface="Noto Sans SC" panose="020B0200000000000000" charset="-122"/>
                <a:sym typeface="Noto Sans SC" panose="020B0200000000000000" charset="-122"/>
              </a:rPr>
              <a:t>优先落地高频刚需、高风险场景，不盲目求全。</a:t>
            </a:r>
            <a:endParaRPr lang="en-US" sz="1200">
              <a:solidFill>
                <a:schemeClr val="lt1"/>
              </a:solidFill>
              <a:latin typeface="+mn-lt"/>
              <a:ea typeface="+mn-ea"/>
            </a:endParaRPr>
          </a:p>
          <a:p>
            <a:pPr indent="0" algn="l">
              <a:lnSpc>
                <a:spcPct val="108000"/>
              </a:lnSpc>
            </a:pPr>
            <a:r>
              <a:rPr lang="en-US" sz="1600" b="1" i="0" u="none" strike="noStrike">
                <a:solidFill>
                  <a:schemeClr val="lt1"/>
                </a:solidFill>
                <a:latin typeface="+mn-lt"/>
                <a:ea typeface="+mn-ea"/>
                <a:cs typeface="Noto Sans SC" panose="020B0200000000000000" charset="-122"/>
                <a:sym typeface="Noto Sans SC" panose="020B0200000000000000" charset="-122"/>
              </a:rPr>
              <a:t>2. 用好现有资源：</a:t>
            </a:r>
            <a:r>
              <a:rPr lang="en-US" sz="1600" b="0" i="0" u="none" strike="noStrike">
                <a:solidFill>
                  <a:schemeClr val="lt1"/>
                </a:solidFill>
                <a:latin typeface="+mn-lt"/>
                <a:ea typeface="+mn-ea"/>
                <a:cs typeface="Noto Sans SC" panose="020B0200000000000000" charset="-122"/>
                <a:sym typeface="Noto Sans SC" panose="020B0200000000000000" charset="-122"/>
              </a:rPr>
              <a:t>对接政务端免费平台，选用轻量化SaaS工具。</a:t>
            </a:r>
          </a:p>
          <a:p>
            <a:pPr indent="0" algn="l">
              <a:lnSpc>
                <a:spcPct val="108000"/>
              </a:lnSpc>
            </a:pPr>
            <a:r>
              <a:rPr lang="en-US" sz="1600" b="1" i="0" u="none" strike="noStrike">
                <a:solidFill>
                  <a:schemeClr val="lt1"/>
                </a:solidFill>
                <a:latin typeface="+mn-lt"/>
                <a:ea typeface="+mn-ea"/>
                <a:cs typeface="Noto Sans SC" panose="020B0200000000000000" charset="-122"/>
                <a:sym typeface="Noto Sans SC" panose="020B0200000000000000" charset="-122"/>
              </a:rPr>
              <a:t>3. 小步快跑：</a:t>
            </a:r>
            <a:r>
              <a:rPr lang="en-US" sz="1600" b="0" i="0" u="none" strike="noStrike">
                <a:solidFill>
                  <a:schemeClr val="lt1"/>
                </a:solidFill>
                <a:latin typeface="+mn-lt"/>
                <a:ea typeface="+mn-ea"/>
                <a:cs typeface="Noto Sans SC" panose="020B0200000000000000" charset="-122"/>
                <a:sym typeface="Noto Sans SC" panose="020B0200000000000000" charset="-122"/>
              </a:rPr>
              <a:t>先试点再推广，验证效果后全面铺开，降低试错成本。</a:t>
            </a:r>
          </a:p>
          <a:p>
            <a:pPr indent="0" algn="l">
              <a:lnSpc>
                <a:spcPct val="108000"/>
              </a:lnSpc>
            </a:pPr>
            <a:r>
              <a:rPr lang="en-US" sz="1600" b="1" i="0" u="none" strike="noStrike">
                <a:solidFill>
                  <a:schemeClr val="lt1"/>
                </a:solidFill>
                <a:latin typeface="+mn-lt"/>
                <a:ea typeface="+mn-ea"/>
                <a:cs typeface="Noto Sans SC" panose="020B0200000000000000" charset="-122"/>
                <a:sym typeface="Noto Sans SC" panose="020B0200000000000000" charset="-122"/>
              </a:rPr>
              <a:t>4. 建长效运维机制：</a:t>
            </a:r>
            <a:r>
              <a:rPr lang="en-US" sz="1600" b="0" i="0" u="none" strike="noStrike">
                <a:solidFill>
                  <a:schemeClr val="lt1"/>
                </a:solidFill>
                <a:latin typeface="+mn-lt"/>
                <a:ea typeface="+mn-ea"/>
                <a:cs typeface="Noto Sans SC" panose="020B0200000000000000" charset="-122"/>
                <a:sym typeface="Noto Sans SC" panose="020B0200000000000000" charset="-122"/>
              </a:rPr>
              <a:t>明确专人负责，保障平台长期有效运行。</a:t>
            </a:r>
          </a:p>
        </p:txBody>
      </p:sp>
      <p:sp>
        <p:nvSpPr>
          <p:cNvPr id="13" name="AutoShape 13"/>
          <p:cNvSpPr/>
          <p:nvPr>
            <p:custDataLst>
              <p:tags r:id="rId8"/>
            </p:custDataLst>
          </p:nvPr>
        </p:nvSpPr>
        <p:spPr>
          <a:xfrm>
            <a:off x="762000" y="5588000"/>
            <a:ext cx="10668000" cy="762000"/>
          </a:xfrm>
          <a:prstGeom prst="roundRect">
            <a:avLst>
              <a:gd name="adj" fmla="val 16666"/>
            </a:avLst>
          </a:prstGeom>
          <a:solidFill>
            <a:schemeClr val="accent1">
              <a:alpha val="10000"/>
            </a:schemeClr>
          </a:solidFill>
          <a:ln w="25400" cap="flat" cmpd="sng">
            <a:noFill/>
            <a:prstDash val="solid"/>
            <a:round/>
          </a:ln>
        </p:spPr>
        <p:txBody>
          <a:bodyPr vert="horz" wrap="square" lIns="63500" tIns="63500" rIns="63500" bIns="63500" rtlCol="0" anchor="ctr"/>
          <a:lstStyle/>
          <a:p>
            <a:pPr algn="ctr">
              <a:defRPr/>
            </a:pPr>
            <a:endParaRPr sz="1600">
              <a:solidFill>
                <a:schemeClr val="tx1"/>
              </a:solidFill>
            </a:endParaRPr>
          </a:p>
        </p:txBody>
      </p:sp>
      <p:sp>
        <p:nvSpPr>
          <p:cNvPr id="14" name="AutoShape 14"/>
          <p:cNvSpPr/>
          <p:nvPr>
            <p:custDataLst>
              <p:tags r:id="rId9"/>
            </p:custDataLst>
          </p:nvPr>
        </p:nvSpPr>
        <p:spPr>
          <a:xfrm>
            <a:off x="889000" y="5715000"/>
            <a:ext cx="10414000" cy="508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800" b="1" i="0" u="none" strike="noStrike">
                <a:solidFill>
                  <a:schemeClr val="accent1">
                    <a:lumMod val="50000"/>
                  </a:schemeClr>
                </a:solidFill>
                <a:latin typeface="+mn-lt"/>
                <a:ea typeface="+mn-ea"/>
                <a:cs typeface="Noto Sans SC" panose="020B0200000000000000" charset="-122"/>
                <a:sym typeface="Noto Sans SC" panose="020B0200000000000000" charset="-122"/>
              </a:rPr>
              <a:t>核心原则：中小企业数字化转型应“花小钱办大事”，聚焦解决实际问题，拒绝形象工程。</a:t>
            </a:r>
          </a:p>
        </p:txBody>
      </p:sp>
      <p:sp>
        <p:nvSpPr>
          <p:cNvPr id="2" name="标题 1"/>
          <p:cNvSpPr>
            <a:spLocks noGrp="1"/>
          </p:cNvSpPr>
          <p:nvPr>
            <p:ph type="title"/>
            <p:custDataLst>
              <p:tags r:id="rId10"/>
            </p:custDataLst>
          </p:nvPr>
        </p:nvSpPr>
        <p:spPr/>
        <p:txBody>
          <a:bodyPr vert="horz" wrap="square" lIns="0" tIns="0" rIns="0" bIns="0" rtlCol="0" anchor="b">
            <a:normAutofit/>
          </a:bodyPr>
          <a:lstStyle/>
          <a:p>
            <a:pPr lvl="0" algn="l">
              <a:buClrTx/>
              <a:buSzTx/>
              <a:buFontTx/>
            </a:pPr>
            <a:r>
              <a:rPr lang="zh-CN" altLang="en-US" dirty="0">
                <a:sym typeface="+mn-ea"/>
              </a:rPr>
              <a:t>数字化建设常见误区与低成本落地指引</a:t>
            </a: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62000" y="1651000"/>
            <a:ext cx="5334000" cy="1079500"/>
          </a:xfrm>
          <a:prstGeom prst="roundRect">
            <a:avLst>
              <a:gd name="adj" fmla="val 11764"/>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6" name="Picture 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952500" y="1778000"/>
            <a:ext cx="304800" cy="304800"/>
          </a:xfrm>
          <a:prstGeom prst="rect">
            <a:avLst/>
          </a:prstGeom>
        </p:spPr>
      </p:pic>
      <p:sp>
        <p:nvSpPr>
          <p:cNvPr id="7" name="AutoShape 7"/>
          <p:cNvSpPr/>
          <p:nvPr>
            <p:custDataLst>
              <p:tags r:id="rId2"/>
            </p:custDataLst>
          </p:nvPr>
        </p:nvSpPr>
        <p:spPr>
          <a:xfrm>
            <a:off x="1333500" y="17526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核心定义</a:t>
            </a:r>
          </a:p>
        </p:txBody>
      </p:sp>
      <p:sp>
        <p:nvSpPr>
          <p:cNvPr id="8" name="AutoShape 8"/>
          <p:cNvSpPr/>
          <p:nvPr>
            <p:custDataLst>
              <p:tags r:id="rId3"/>
            </p:custDataLst>
          </p:nvPr>
        </p:nvSpPr>
        <p:spPr>
          <a:xfrm>
            <a:off x="952500" y="2095500"/>
            <a:ext cx="4699000" cy="5715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建立“从主要负责人到一线岗位员工”全覆盖体系，落实“三个必须”，实现</a:t>
            </a:r>
            <a:r>
              <a:rPr lang="en-US" sz="1600" b="1" i="0" u="none" strike="noStrike">
                <a:solidFill>
                  <a:schemeClr val="lt1"/>
                </a:solidFill>
                <a:latin typeface="+mn-lt"/>
                <a:ea typeface="+mn-ea"/>
                <a:cs typeface="Noto Sans SC" panose="020B0200000000000000" charset="-122"/>
                <a:sym typeface="Noto Sans SC" panose="020B0200000000000000" charset="-122"/>
              </a:rPr>
              <a:t>人人讲安全、个个会应急</a:t>
            </a:r>
            <a:r>
              <a:rPr lang="en-US" sz="1600" b="0" i="0" u="none" strike="noStrike">
                <a:solidFill>
                  <a:schemeClr val="lt1"/>
                </a:solidFill>
                <a:latin typeface="+mn-lt"/>
                <a:ea typeface="+mn-ea"/>
                <a:cs typeface="Noto Sans SC" panose="020B0200000000000000" charset="-122"/>
                <a:sym typeface="Noto Sans SC" panose="020B0200000000000000" charset="-122"/>
              </a:rPr>
              <a:t>。</a:t>
            </a:r>
          </a:p>
        </p:txBody>
      </p:sp>
      <p:sp>
        <p:nvSpPr>
          <p:cNvPr id="9" name="AutoShape 9"/>
          <p:cNvSpPr/>
          <p:nvPr/>
        </p:nvSpPr>
        <p:spPr>
          <a:xfrm>
            <a:off x="762000" y="2857500"/>
            <a:ext cx="5334000" cy="1079500"/>
          </a:xfrm>
          <a:prstGeom prst="roundRect">
            <a:avLst>
              <a:gd name="adj" fmla="val 11764"/>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52500" y="2984500"/>
            <a:ext cx="304800" cy="304800"/>
          </a:xfrm>
          <a:prstGeom prst="rect">
            <a:avLst/>
          </a:prstGeom>
        </p:spPr>
      </p:pic>
      <p:sp>
        <p:nvSpPr>
          <p:cNvPr id="11" name="AutoShape 11"/>
          <p:cNvSpPr/>
          <p:nvPr>
            <p:custDataLst>
              <p:tags r:id="rId4"/>
            </p:custDataLst>
          </p:nvPr>
        </p:nvSpPr>
        <p:spPr>
          <a:xfrm>
            <a:off x="1333500" y="29591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核心原则</a:t>
            </a:r>
          </a:p>
        </p:txBody>
      </p:sp>
      <p:sp>
        <p:nvSpPr>
          <p:cNvPr id="12" name="AutoShape 12"/>
          <p:cNvSpPr/>
          <p:nvPr>
            <p:custDataLst>
              <p:tags r:id="rId5"/>
            </p:custDataLst>
          </p:nvPr>
        </p:nvSpPr>
        <p:spPr>
          <a:xfrm>
            <a:off x="952500" y="3302000"/>
            <a:ext cx="4699000" cy="5715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坚持党政同责、一岗双责、齐抓共管、</a:t>
            </a:r>
            <a:r>
              <a:rPr lang="en-US" sz="1600" b="1" i="0" u="none" strike="noStrike">
                <a:solidFill>
                  <a:schemeClr val="lt1"/>
                </a:solidFill>
                <a:latin typeface="+mn-lt"/>
                <a:ea typeface="+mn-ea"/>
                <a:cs typeface="Noto Sans SC" panose="020B0200000000000000" charset="-122"/>
                <a:sym typeface="Noto Sans SC" panose="020B0200000000000000" charset="-122"/>
              </a:rPr>
              <a:t>失职追责</a:t>
            </a:r>
            <a:r>
              <a:rPr lang="en-US" sz="1600" b="0" i="0" u="none" strike="noStrike">
                <a:solidFill>
                  <a:schemeClr val="lt1"/>
                </a:solidFill>
                <a:latin typeface="+mn-lt"/>
                <a:ea typeface="+mn-ea"/>
                <a:cs typeface="Noto Sans SC" panose="020B0200000000000000" charset="-122"/>
                <a:sym typeface="Noto Sans SC" panose="020B0200000000000000" charset="-122"/>
              </a:rPr>
              <a:t>，确保责任到岗、量化到人。</a:t>
            </a:r>
          </a:p>
        </p:txBody>
      </p:sp>
      <p:sp>
        <p:nvSpPr>
          <p:cNvPr id="13" name="AutoShape 13"/>
          <p:cNvSpPr/>
          <p:nvPr/>
        </p:nvSpPr>
        <p:spPr>
          <a:xfrm>
            <a:off x="762000" y="4064000"/>
            <a:ext cx="5334000" cy="1079500"/>
          </a:xfrm>
          <a:prstGeom prst="roundRect">
            <a:avLst>
              <a:gd name="adj" fmla="val 11764"/>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952500" y="4191000"/>
            <a:ext cx="304800" cy="304800"/>
          </a:xfrm>
          <a:prstGeom prst="rect">
            <a:avLst/>
          </a:prstGeom>
        </p:spPr>
      </p:pic>
      <p:sp>
        <p:nvSpPr>
          <p:cNvPr id="15" name="AutoShape 15"/>
          <p:cNvSpPr/>
          <p:nvPr>
            <p:custDataLst>
              <p:tags r:id="rId6"/>
            </p:custDataLst>
          </p:nvPr>
        </p:nvSpPr>
        <p:spPr>
          <a:xfrm>
            <a:off x="1333500" y="41656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建设目标</a:t>
            </a:r>
          </a:p>
        </p:txBody>
      </p:sp>
      <p:sp>
        <p:nvSpPr>
          <p:cNvPr id="16" name="AutoShape 16"/>
          <p:cNvSpPr/>
          <p:nvPr>
            <p:custDataLst>
              <p:tags r:id="rId7"/>
            </p:custDataLst>
          </p:nvPr>
        </p:nvSpPr>
        <p:spPr>
          <a:xfrm>
            <a:off x="952500" y="4508500"/>
            <a:ext cx="4699000" cy="5715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破解“上热中温下冷”难题，实现安全生产</a:t>
            </a:r>
            <a:r>
              <a:rPr lang="en-US" sz="1600" b="1" i="0" u="none" strike="noStrike">
                <a:solidFill>
                  <a:schemeClr val="lt1"/>
                </a:solidFill>
                <a:latin typeface="+mn-lt"/>
                <a:ea typeface="+mn-ea"/>
                <a:cs typeface="Noto Sans SC" panose="020B0200000000000000" charset="-122"/>
                <a:sym typeface="Noto Sans SC" panose="020B0200000000000000" charset="-122"/>
              </a:rPr>
              <a:t>全员参与、全员负责、全员监督</a:t>
            </a:r>
            <a:r>
              <a:rPr lang="en-US" sz="1600" b="0" i="0" u="none" strike="noStrike">
                <a:solidFill>
                  <a:schemeClr val="lt1"/>
                </a:solidFill>
                <a:latin typeface="+mn-lt"/>
                <a:ea typeface="+mn-ea"/>
                <a:cs typeface="Noto Sans SC" panose="020B0200000000000000" charset="-122"/>
                <a:sym typeface="Noto Sans SC" panose="020B0200000000000000" charset="-122"/>
              </a:rPr>
              <a:t>。</a:t>
            </a:r>
          </a:p>
        </p:txBody>
      </p:sp>
      <p:sp>
        <p:nvSpPr>
          <p:cNvPr id="17" name="AutoShape 17"/>
          <p:cNvSpPr/>
          <p:nvPr/>
        </p:nvSpPr>
        <p:spPr>
          <a:xfrm>
            <a:off x="762000" y="5270500"/>
            <a:ext cx="5334000" cy="889000"/>
          </a:xfrm>
          <a:prstGeom prst="roundRect">
            <a:avLst>
              <a:gd name="adj" fmla="val 14285"/>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8" name="Picture 18"/>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952500" y="5397500"/>
            <a:ext cx="304800" cy="304800"/>
          </a:xfrm>
          <a:prstGeom prst="rect">
            <a:avLst/>
          </a:prstGeom>
        </p:spPr>
      </p:pic>
      <p:sp>
        <p:nvSpPr>
          <p:cNvPr id="19" name="AutoShape 19"/>
          <p:cNvSpPr/>
          <p:nvPr>
            <p:custDataLst>
              <p:tags r:id="rId8"/>
            </p:custDataLst>
          </p:nvPr>
        </p:nvSpPr>
        <p:spPr>
          <a:xfrm>
            <a:off x="1333500" y="53721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核心定位</a:t>
            </a:r>
          </a:p>
        </p:txBody>
      </p:sp>
      <p:sp>
        <p:nvSpPr>
          <p:cNvPr id="20" name="AutoShape 20"/>
          <p:cNvSpPr/>
          <p:nvPr>
            <p:custDataLst>
              <p:tags r:id="rId9"/>
            </p:custDataLst>
          </p:nvPr>
        </p:nvSpPr>
        <p:spPr>
          <a:xfrm>
            <a:off x="952500" y="5715000"/>
            <a:ext cx="4699000" cy="3175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安全生产责任落实的</a:t>
            </a:r>
            <a:r>
              <a:rPr lang="en-US" sz="1600" b="1" i="0" u="none" strike="noStrike">
                <a:solidFill>
                  <a:schemeClr val="lt1"/>
                </a:solidFill>
                <a:latin typeface="+mn-lt"/>
                <a:ea typeface="+mn-ea"/>
                <a:cs typeface="Noto Sans SC" panose="020B0200000000000000" charset="-122"/>
                <a:sym typeface="Noto Sans SC" panose="020B0200000000000000" charset="-122"/>
              </a:rPr>
              <a:t>“根本保障”</a:t>
            </a:r>
            <a:r>
              <a:rPr lang="en-US" sz="1600" b="0" i="0" u="none" strike="noStrike">
                <a:solidFill>
                  <a:schemeClr val="lt1"/>
                </a:solidFill>
                <a:latin typeface="+mn-lt"/>
                <a:ea typeface="+mn-ea"/>
                <a:cs typeface="Noto Sans SC" panose="020B0200000000000000" charset="-122"/>
                <a:sym typeface="Noto Sans SC" panose="020B0200000000000000" charset="-122"/>
              </a:rPr>
              <a:t>。</a:t>
            </a:r>
          </a:p>
        </p:txBody>
      </p:sp>
      <p:pic>
        <p:nvPicPr>
          <p:cNvPr id="21" name="Picture 21"/>
          <p:cNvPicPr>
            <a:picLocks noChangeAspect="1"/>
          </p:cNvPicPr>
          <p:nvPr>
            <p:custDataLst>
              <p:tags r:id="rId10"/>
            </p:custDataLst>
          </p:nvPr>
        </p:nvPicPr>
        <p:blipFill>
          <a:blip r:embed="rId24"/>
          <a:srcRect t="85" b="85"/>
          <a:stretch>
            <a:fillRect/>
          </a:stretch>
        </p:blipFill>
        <p:spPr>
          <a:xfrm>
            <a:off x="6477000" y="1651000"/>
            <a:ext cx="4953000" cy="2781300"/>
          </a:xfrm>
          <a:prstGeom prst="roundRect">
            <a:avLst>
              <a:gd name="adj" fmla="val 4566"/>
            </a:avLst>
          </a:prstGeom>
          <a:noFill/>
          <a:ln w="12700" cap="flat" cmpd="sng">
            <a:solidFill>
              <a:schemeClr val="accent1">
                <a:alpha val="20000"/>
              </a:schemeClr>
            </a:solidFill>
            <a:prstDash val="solid"/>
            <a:round/>
          </a:ln>
          <a:effectLst>
            <a:outerShdw blurRad="127000" dist="50800" dir="5400000" algn="tl" rotWithShape="0">
              <a:srgbClr val="000000">
                <a:alpha val="10000"/>
              </a:srgbClr>
            </a:outerShdw>
          </a:effectLst>
        </p:spPr>
      </p:pic>
      <p:sp>
        <p:nvSpPr>
          <p:cNvPr id="22" name="AutoShape 22"/>
          <p:cNvSpPr/>
          <p:nvPr>
            <p:custDataLst>
              <p:tags r:id="rId11"/>
            </p:custDataLst>
          </p:nvPr>
        </p:nvSpPr>
        <p:spPr>
          <a:xfrm>
            <a:off x="6477000" y="4572000"/>
            <a:ext cx="4953000" cy="1651000"/>
          </a:xfrm>
          <a:prstGeom prst="roundRect">
            <a:avLst>
              <a:gd name="adj" fmla="val 7692"/>
            </a:avLst>
          </a:prstGeom>
          <a:solidFill>
            <a:schemeClr val="accent1">
              <a:alpha val="5000"/>
            </a:schemeClr>
          </a:solidFill>
          <a:ln w="12700" cap="flat" cmpd="sng">
            <a:solidFill>
              <a:schemeClr val="accent1">
                <a:alpha val="10000"/>
              </a:schemeClr>
            </a:solidFill>
            <a:prstDash val="dash"/>
            <a:round/>
          </a:ln>
        </p:spPr>
        <p:txBody>
          <a:bodyPr vert="horz" wrap="square" lIns="63500" tIns="63500" rIns="63500" bIns="63500" rtlCol="0" anchor="ctr"/>
          <a:lstStyle/>
          <a:p>
            <a:pPr algn="ctr">
              <a:defRPr/>
            </a:pPr>
            <a:endParaRPr sz="1800">
              <a:solidFill>
                <a:schemeClr val="tx1"/>
              </a:solidFill>
            </a:endParaRPr>
          </a:p>
        </p:txBody>
      </p:sp>
      <p:sp>
        <p:nvSpPr>
          <p:cNvPr id="23" name="AutoShape 23"/>
          <p:cNvSpPr/>
          <p:nvPr>
            <p:custDataLst>
              <p:tags r:id="rId12"/>
            </p:custDataLst>
          </p:nvPr>
        </p:nvSpPr>
        <p:spPr>
          <a:xfrm>
            <a:off x="6604000" y="4699000"/>
            <a:ext cx="4699000" cy="1397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2000" b="1" i="0" u="none" strike="noStrike">
                <a:solidFill>
                  <a:schemeClr val="accent1">
                    <a:lumMod val="50000"/>
                    <a:hueOff val="9600000"/>
                  </a:schemeClr>
                </a:solidFill>
                <a:latin typeface="+mn-lt"/>
                <a:ea typeface="+mn-ea"/>
                <a:cs typeface="Noto Sans SC" panose="020B0200000000000000" charset="-122"/>
                <a:sym typeface="Noto Sans SC" panose="020B0200000000000000" charset="-122"/>
              </a:rPr>
              <a:t>“人人都是安全员”</a:t>
            </a:r>
            <a:endParaRPr lang="en-US">
              <a:solidFill>
                <a:schemeClr val="tx1"/>
              </a:solidFill>
              <a:latin typeface="+mn-lt"/>
              <a:ea typeface="+mn-ea"/>
            </a:endParaRPr>
          </a:p>
          <a:p>
            <a:pPr indent="0" algn="ctr">
              <a:lnSpc>
                <a:spcPct val="117000"/>
              </a:lnSpc>
            </a:pPr>
            <a:r>
              <a:rPr lang="en-US" sz="1600" b="0" i="0" u="none" strike="noStrike">
                <a:solidFill>
                  <a:schemeClr val="tx1"/>
                </a:solidFill>
                <a:latin typeface="+mn-lt"/>
                <a:ea typeface="+mn-ea"/>
                <a:cs typeface="Noto Sans SC" panose="020B0200000000000000" charset="-122"/>
                <a:sym typeface="Noto Sans SC" panose="020B0200000000000000" charset="-122"/>
              </a:rPr>
              <a:t>安全无小事，责任大于天。</a:t>
            </a:r>
            <a:r>
              <a:rPr lang="en-US" sz="2000" b="0" i="0" u="none" strike="noStrike">
                <a:solidFill>
                  <a:schemeClr val="accent1">
                    <a:lumMod val="50000"/>
                    <a:hueOff val="10800000"/>
                  </a:schemeClr>
                </a:solidFill>
                <a:latin typeface="+mn-lt"/>
                <a:ea typeface="+mn-ea"/>
                <a:cs typeface="Noto Sans SC" panose="020B0200000000000000" charset="-122"/>
                <a:sym typeface="Noto Sans SC" panose="020B0200000000000000" charset="-122"/>
              </a:rPr>
              <a:t/>
            </a:r>
            <a:br>
              <a:rPr lang="en-US" sz="2000" b="0" i="0" u="none" strike="noStrike">
                <a:solidFill>
                  <a:schemeClr val="accent1">
                    <a:lumMod val="50000"/>
                    <a:hueOff val="10800000"/>
                  </a:schemeClr>
                </a:solidFill>
                <a:latin typeface="+mn-lt"/>
                <a:ea typeface="+mn-ea"/>
                <a:cs typeface="Noto Sans SC" panose="020B0200000000000000" charset="-122"/>
                <a:sym typeface="Noto Sans SC" panose="020B0200000000000000" charset="-122"/>
              </a:rPr>
            </a:br>
            <a:r>
              <a:rPr lang="en-US" sz="1600" b="0" i="0" u="none" strike="noStrike">
                <a:solidFill>
                  <a:schemeClr val="tx1"/>
                </a:solidFill>
                <a:latin typeface="+mn-lt"/>
                <a:ea typeface="+mn-ea"/>
                <a:cs typeface="Noto Sans SC" panose="020B0200000000000000" charset="-122"/>
                <a:sym typeface="Noto Sans SC" panose="020B0200000000000000" charset="-122"/>
              </a:rPr>
              <a:t>构建全员责任体系，筑牢安全防线。</a:t>
            </a:r>
          </a:p>
        </p:txBody>
      </p:sp>
      <p:sp>
        <p:nvSpPr>
          <p:cNvPr id="3" name="标题 2"/>
          <p:cNvSpPr>
            <a:spLocks noGrp="1"/>
          </p:cNvSpPr>
          <p:nvPr>
            <p:ph type="title"/>
            <p:custDataLst>
              <p:tags r:id="rId13"/>
            </p:custDataLst>
          </p:nvPr>
        </p:nvSpPr>
        <p:spPr/>
        <p:txBody>
          <a:bodyPr vert="horz" wrap="square" lIns="0" tIns="0" rIns="0" bIns="0" rtlCol="0" anchor="b">
            <a:normAutofit/>
          </a:bodyPr>
          <a:lstStyle/>
          <a:p>
            <a:pPr lvl="0" algn="l">
              <a:buClrTx/>
              <a:buSzTx/>
              <a:buFontTx/>
            </a:pPr>
            <a:r>
              <a:rPr lang="zh-CN" altLang="en-US" dirty="0">
                <a:sym typeface="+mn-ea"/>
              </a:rPr>
              <a:t>全员化建设 · 核心内涵与责任体系构建</a:t>
            </a: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内容占位符 33"/>
          <p:cNvSpPr>
            <a:spLocks noGrp="1"/>
          </p:cNvSpPr>
          <p:nvPr>
            <p:ph idx="4294967295"/>
            <p:custDataLst>
              <p:tags r:id="rId2"/>
            </p:custDataLst>
          </p:nvPr>
        </p:nvSpPr>
        <p:spPr>
          <a:xfrm>
            <a:off x="695960" y="1301749"/>
            <a:ext cx="10800000" cy="4873625"/>
          </a:xfrm>
        </p:spPr>
        <p:txBody>
          <a:bodyPr/>
          <a:lstStyle/>
          <a:p>
            <a:endParaRPr lang="zh-CN" altLang="en-US"/>
          </a:p>
        </p:txBody>
      </p:sp>
      <p:sp>
        <p:nvSpPr>
          <p:cNvPr id="5" name="AutoShape 5"/>
          <p:cNvSpPr/>
          <p:nvPr>
            <p:custDataLst>
              <p:tags r:id="rId3"/>
            </p:custDataLst>
          </p:nvPr>
        </p:nvSpPr>
        <p:spPr>
          <a:xfrm>
            <a:off x="762000" y="1270000"/>
            <a:ext cx="3556000" cy="2286000"/>
          </a:xfrm>
          <a:prstGeom prst="roundRect">
            <a:avLst>
              <a:gd name="adj" fmla="val 5555"/>
            </a:avLst>
          </a:prstGeom>
          <a:solidFill>
            <a:schemeClr val="accent2">
              <a:alpha val="100000"/>
            </a:schemeClr>
          </a:solidFill>
          <a:ln w="12700" cap="flat" cmpd="sng">
            <a:solidFill>
              <a:schemeClr val="accent1">
                <a:alpha val="10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pic>
        <p:nvPicPr>
          <p:cNvPr id="6" name="Picture 6"/>
          <p:cNvPicPr>
            <a:picLocks noChangeAspect="1"/>
          </p:cNvPicPr>
          <p:nvPr>
            <p:custDataLst>
              <p:tags r:id="rId4"/>
            </p:custDataLst>
          </p:nvPr>
        </p:nvPicPr>
        <p:blipFill>
          <a:blip r:embed="rId33"/>
          <a:srcRect t="85" b="85"/>
          <a:stretch>
            <a:fillRect/>
          </a:stretch>
        </p:blipFill>
        <p:spPr>
          <a:xfrm>
            <a:off x="889000" y="1397000"/>
            <a:ext cx="3302000" cy="1854200"/>
          </a:xfrm>
          <a:prstGeom prst="rect">
            <a:avLst/>
          </a:prstGeom>
          <a:noFill/>
          <a:ln w="25400" cap="flat" cmpd="sng">
            <a:noFill/>
            <a:prstDash val="solid"/>
            <a:round/>
          </a:ln>
        </p:spPr>
      </p:pic>
      <p:sp>
        <p:nvSpPr>
          <p:cNvPr id="7" name="AutoShape 7"/>
          <p:cNvSpPr/>
          <p:nvPr>
            <p:custDataLst>
              <p:tags r:id="rId5"/>
            </p:custDataLst>
          </p:nvPr>
        </p:nvSpPr>
        <p:spPr>
          <a:xfrm>
            <a:off x="762000" y="3683000"/>
            <a:ext cx="3556000" cy="304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chemeClr val="accent1">
                    <a:lumMod val="50000"/>
                  </a:schemeClr>
                </a:solidFill>
                <a:latin typeface="+mn-lt"/>
                <a:ea typeface="+mn-ea"/>
                <a:cs typeface="Noto Sans SC" panose="020B0200000000000000" charset="-122"/>
                <a:sym typeface="Noto Sans SC" panose="020B0200000000000000" charset="-122"/>
              </a:rPr>
              <a:t>责任体系层级示意</a:t>
            </a:r>
          </a:p>
        </p:txBody>
      </p:sp>
      <p:sp>
        <p:nvSpPr>
          <p:cNvPr id="8" name="AutoShape 8"/>
          <p:cNvSpPr/>
          <p:nvPr>
            <p:custDataLst>
              <p:tags r:id="rId6"/>
            </p:custDataLst>
          </p:nvPr>
        </p:nvSpPr>
        <p:spPr>
          <a:xfrm>
            <a:off x="4572000" y="1270000"/>
            <a:ext cx="6604000" cy="1016000"/>
          </a:xfrm>
          <a:prstGeom prst="roundRect">
            <a:avLst>
              <a:gd name="adj" fmla="val 12500"/>
            </a:avLst>
          </a:prstGeom>
          <a:solidFill>
            <a:schemeClr val="accent1">
              <a:alpha val="8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pic>
        <p:nvPicPr>
          <p:cNvPr id="9" name="Picture 9"/>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tretch>
            <a:fillRect/>
          </a:stretch>
        </p:blipFill>
        <p:spPr>
          <a:xfrm>
            <a:off x="4762500" y="1422400"/>
            <a:ext cx="304800" cy="304800"/>
          </a:xfrm>
          <a:prstGeom prst="rect">
            <a:avLst/>
          </a:prstGeom>
        </p:spPr>
      </p:pic>
      <p:sp>
        <p:nvSpPr>
          <p:cNvPr id="10" name="AutoShape 10"/>
          <p:cNvSpPr/>
          <p:nvPr>
            <p:custDataLst>
              <p:tags r:id="rId7"/>
            </p:custDataLst>
          </p:nvPr>
        </p:nvSpPr>
        <p:spPr>
          <a:xfrm>
            <a:off x="5143500" y="1397000"/>
            <a:ext cx="584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《安全生产法》法定要求</a:t>
            </a:r>
          </a:p>
        </p:txBody>
      </p:sp>
      <p:sp>
        <p:nvSpPr>
          <p:cNvPr id="11" name="AutoShape 11"/>
          <p:cNvSpPr/>
          <p:nvPr>
            <p:custDataLst>
              <p:tags r:id="rId8"/>
            </p:custDataLst>
          </p:nvPr>
        </p:nvSpPr>
        <p:spPr>
          <a:xfrm>
            <a:off x="4762500" y="1778000"/>
            <a:ext cx="6096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必须建立全员安全生产责任制，明确各岗位责任人员、范围和考核标准；责任制必须覆盖所有层级、部门、岗位，无空白、无例外。</a:t>
            </a:r>
          </a:p>
        </p:txBody>
      </p:sp>
      <p:sp>
        <p:nvSpPr>
          <p:cNvPr id="12" name="AutoShape 12"/>
          <p:cNvSpPr/>
          <p:nvPr>
            <p:custDataLst>
              <p:tags r:id="rId9"/>
            </p:custDataLst>
          </p:nvPr>
        </p:nvSpPr>
        <p:spPr>
          <a:xfrm>
            <a:off x="4572000" y="2476500"/>
            <a:ext cx="6604000" cy="635000"/>
          </a:xfrm>
          <a:prstGeom prst="roundRect">
            <a:avLst>
              <a:gd name="adj" fmla="val 10000"/>
            </a:avLst>
          </a:prstGeom>
          <a:solidFill>
            <a:schemeClr val="accent1">
              <a:alpha val="100000"/>
            </a:schemeClr>
          </a:solidFill>
          <a:ln w="12700" cap="flat" cmpd="sng">
            <a:solidFill>
              <a:srgbClr val="DCDCDC">
                <a:alpha val="100000"/>
              </a:srgbClr>
            </a:solidFill>
            <a:prstDash val="solid"/>
            <a:round/>
          </a:ln>
        </p:spPr>
        <p:txBody>
          <a:bodyPr vert="horz" wrap="square" lIns="63500" tIns="63500" rIns="63500" bIns="63500" rtlCol="0" anchor="ctr"/>
          <a:lstStyle/>
          <a:p>
            <a:pPr algn="ctr">
              <a:defRPr/>
            </a:pPr>
            <a:endParaRPr sz="1800">
              <a:solidFill>
                <a:schemeClr val="lt1"/>
              </a:solidFill>
            </a:endParaRPr>
          </a:p>
        </p:txBody>
      </p:sp>
      <p:pic>
        <p:nvPicPr>
          <p:cNvPr id="13" name="Picture 13"/>
          <p:cNvPicPr>
            <a:picLocks noChangeAspect="1"/>
          </p:cNvPicPr>
          <p:nvPr>
            <p:custDataLst>
              <p:tags r:id="rId10"/>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4699000" y="2641600"/>
            <a:ext cx="304800" cy="304800"/>
          </a:xfrm>
          <a:prstGeom prst="rect">
            <a:avLst/>
          </a:prstGeom>
        </p:spPr>
      </p:pic>
      <p:sp>
        <p:nvSpPr>
          <p:cNvPr id="14" name="AutoShape 14"/>
          <p:cNvSpPr/>
          <p:nvPr>
            <p:custDataLst>
              <p:tags r:id="rId11"/>
            </p:custDataLst>
          </p:nvPr>
        </p:nvSpPr>
        <p:spPr>
          <a:xfrm>
            <a:off x="5080000" y="2641600"/>
            <a:ext cx="152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主要负责人</a:t>
            </a:r>
          </a:p>
        </p:txBody>
      </p:sp>
      <p:sp>
        <p:nvSpPr>
          <p:cNvPr id="15" name="AutoShape 15"/>
          <p:cNvSpPr/>
          <p:nvPr>
            <p:custDataLst>
              <p:tags r:id="rId12"/>
            </p:custDataLst>
          </p:nvPr>
        </p:nvSpPr>
        <p:spPr>
          <a:xfrm>
            <a:off x="6604000" y="26416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安全生产第一责任人，履行7项法定职责，全面负责。</a:t>
            </a:r>
          </a:p>
        </p:txBody>
      </p:sp>
      <p:sp>
        <p:nvSpPr>
          <p:cNvPr id="16" name="AutoShape 16"/>
          <p:cNvSpPr/>
          <p:nvPr>
            <p:custDataLst>
              <p:tags r:id="rId13"/>
            </p:custDataLst>
          </p:nvPr>
        </p:nvSpPr>
        <p:spPr>
          <a:xfrm>
            <a:off x="4572000" y="3175000"/>
            <a:ext cx="6604000" cy="635000"/>
          </a:xfrm>
          <a:prstGeom prst="roundRect">
            <a:avLst>
              <a:gd name="adj" fmla="val 10000"/>
            </a:avLst>
          </a:prstGeom>
          <a:solidFill>
            <a:schemeClr val="accent1">
              <a:alpha val="100000"/>
            </a:schemeClr>
          </a:solidFill>
          <a:ln w="12700" cap="flat" cmpd="sng">
            <a:solidFill>
              <a:srgbClr val="DCDCDC">
                <a:alpha val="100000"/>
              </a:srgbClr>
            </a:solidFill>
            <a:prstDash val="solid"/>
            <a:round/>
          </a:ln>
        </p:spPr>
        <p:txBody>
          <a:bodyPr vert="horz" wrap="square" lIns="63500" tIns="63500" rIns="63500" bIns="63500" rtlCol="0" anchor="ctr"/>
          <a:lstStyle/>
          <a:p>
            <a:pPr algn="ctr">
              <a:defRPr/>
            </a:pPr>
            <a:endParaRPr sz="1800">
              <a:solidFill>
                <a:schemeClr val="lt1"/>
              </a:solidFill>
            </a:endParaRPr>
          </a:p>
        </p:txBody>
      </p:sp>
      <p:pic>
        <p:nvPicPr>
          <p:cNvPr id="17" name="Picture 17"/>
          <p:cNvPicPr>
            <a:picLocks noChangeAspect="1"/>
          </p:cNvPicPr>
          <p:nvPr>
            <p:custDataLst>
              <p:tags r:id="rId14"/>
            </p:custDataLst>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xmlns="" r:embed="rId39"/>
              </a:ext>
            </a:extLst>
          </a:blip>
          <a:stretch>
            <a:fillRect/>
          </a:stretch>
        </p:blipFill>
        <p:spPr>
          <a:xfrm>
            <a:off x="4699000" y="3340100"/>
            <a:ext cx="304800" cy="304800"/>
          </a:xfrm>
          <a:prstGeom prst="rect">
            <a:avLst/>
          </a:prstGeom>
        </p:spPr>
      </p:pic>
      <p:sp>
        <p:nvSpPr>
          <p:cNvPr id="18" name="AutoShape 18"/>
          <p:cNvSpPr/>
          <p:nvPr>
            <p:custDataLst>
              <p:tags r:id="rId15"/>
            </p:custDataLst>
          </p:nvPr>
        </p:nvSpPr>
        <p:spPr>
          <a:xfrm>
            <a:off x="5080000" y="3340100"/>
            <a:ext cx="152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分管/安全部门</a:t>
            </a:r>
          </a:p>
        </p:txBody>
      </p:sp>
      <p:sp>
        <p:nvSpPr>
          <p:cNvPr id="19" name="AutoShape 19"/>
          <p:cNvSpPr/>
          <p:nvPr>
            <p:custDataLst>
              <p:tags r:id="rId16"/>
            </p:custDataLst>
          </p:nvPr>
        </p:nvSpPr>
        <p:spPr>
          <a:xfrm>
            <a:off x="6604000" y="33401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承担直接管理责任，统筹落实、监督检查、培训应急。</a:t>
            </a:r>
          </a:p>
        </p:txBody>
      </p:sp>
      <p:sp>
        <p:nvSpPr>
          <p:cNvPr id="20" name="AutoShape 20"/>
          <p:cNvSpPr/>
          <p:nvPr>
            <p:custDataLst>
              <p:tags r:id="rId17"/>
            </p:custDataLst>
          </p:nvPr>
        </p:nvSpPr>
        <p:spPr>
          <a:xfrm>
            <a:off x="4572000" y="3873500"/>
            <a:ext cx="6604000" cy="635000"/>
          </a:xfrm>
          <a:prstGeom prst="roundRect">
            <a:avLst>
              <a:gd name="adj" fmla="val 10000"/>
            </a:avLst>
          </a:prstGeom>
          <a:solidFill>
            <a:schemeClr val="accent1">
              <a:alpha val="100000"/>
            </a:schemeClr>
          </a:solidFill>
          <a:ln w="12700" cap="flat" cmpd="sng">
            <a:solidFill>
              <a:srgbClr val="DCDCDC">
                <a:alpha val="100000"/>
              </a:srgbClr>
            </a:solidFill>
            <a:prstDash val="solid"/>
            <a:round/>
          </a:ln>
        </p:spPr>
        <p:txBody>
          <a:bodyPr vert="horz" wrap="square" lIns="63500" tIns="63500" rIns="63500" bIns="63500" rtlCol="0" anchor="ctr"/>
          <a:lstStyle/>
          <a:p>
            <a:pPr algn="ctr">
              <a:defRPr/>
            </a:pPr>
            <a:endParaRPr sz="1800">
              <a:solidFill>
                <a:schemeClr val="lt1"/>
              </a:solidFill>
            </a:endParaRPr>
          </a:p>
        </p:txBody>
      </p:sp>
      <p:pic>
        <p:nvPicPr>
          <p:cNvPr id="21" name="Picture 21"/>
          <p:cNvPicPr>
            <a:picLocks noChangeAspect="1"/>
          </p:cNvPicPr>
          <p:nvPr>
            <p:custDataLst>
              <p:tags r:id="rId18"/>
            </p:custDataLst>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xmlns="" r:embed="rId41"/>
              </a:ext>
            </a:extLst>
          </a:blip>
          <a:stretch>
            <a:fillRect/>
          </a:stretch>
        </p:blipFill>
        <p:spPr>
          <a:xfrm>
            <a:off x="4699000" y="4038600"/>
            <a:ext cx="304800" cy="304800"/>
          </a:xfrm>
          <a:prstGeom prst="rect">
            <a:avLst/>
          </a:prstGeom>
        </p:spPr>
      </p:pic>
      <p:sp>
        <p:nvSpPr>
          <p:cNvPr id="22" name="AutoShape 22"/>
          <p:cNvSpPr/>
          <p:nvPr>
            <p:custDataLst>
              <p:tags r:id="rId19"/>
            </p:custDataLst>
          </p:nvPr>
        </p:nvSpPr>
        <p:spPr>
          <a:xfrm>
            <a:off x="5080000" y="4038600"/>
            <a:ext cx="152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职能/车间负责人</a:t>
            </a:r>
          </a:p>
        </p:txBody>
      </p:sp>
      <p:sp>
        <p:nvSpPr>
          <p:cNvPr id="23" name="AutoShape 23"/>
          <p:cNvSpPr/>
          <p:nvPr>
            <p:custDataLst>
              <p:tags r:id="rId20"/>
            </p:custDataLst>
          </p:nvPr>
        </p:nvSpPr>
        <p:spPr>
          <a:xfrm>
            <a:off x="6604000" y="40386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落实“管业务必须管安全”，对分管领域负直接管理责任。</a:t>
            </a:r>
          </a:p>
        </p:txBody>
      </p:sp>
      <p:sp>
        <p:nvSpPr>
          <p:cNvPr id="24" name="AutoShape 24"/>
          <p:cNvSpPr/>
          <p:nvPr>
            <p:custDataLst>
              <p:tags r:id="rId21"/>
            </p:custDataLst>
          </p:nvPr>
        </p:nvSpPr>
        <p:spPr>
          <a:xfrm>
            <a:off x="4572000" y="4572000"/>
            <a:ext cx="6604000" cy="635000"/>
          </a:xfrm>
          <a:prstGeom prst="roundRect">
            <a:avLst>
              <a:gd name="adj" fmla="val 10000"/>
            </a:avLst>
          </a:prstGeom>
          <a:solidFill>
            <a:schemeClr val="accent1">
              <a:alpha val="100000"/>
            </a:schemeClr>
          </a:solidFill>
          <a:ln w="12700" cap="flat" cmpd="sng">
            <a:solidFill>
              <a:srgbClr val="DCDCDC">
                <a:alpha val="100000"/>
              </a:srgbClr>
            </a:solidFill>
            <a:prstDash val="solid"/>
            <a:round/>
          </a:ln>
        </p:spPr>
        <p:txBody>
          <a:bodyPr vert="horz" wrap="square" lIns="63500" tIns="63500" rIns="63500" bIns="63500" rtlCol="0" anchor="ctr"/>
          <a:lstStyle/>
          <a:p>
            <a:pPr algn="ctr">
              <a:defRPr/>
            </a:pPr>
            <a:endParaRPr sz="1800">
              <a:solidFill>
                <a:schemeClr val="lt1"/>
              </a:solidFill>
            </a:endParaRPr>
          </a:p>
        </p:txBody>
      </p:sp>
      <p:pic>
        <p:nvPicPr>
          <p:cNvPr id="25" name="Picture 25"/>
          <p:cNvPicPr>
            <a:picLocks noChangeAspect="1"/>
          </p:cNvPicPr>
          <p:nvPr>
            <p:custDataLst>
              <p:tags r:id="rId22"/>
            </p:custDataLst>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xmlns="" r:embed="rId43"/>
              </a:ext>
            </a:extLst>
          </a:blip>
          <a:stretch>
            <a:fillRect/>
          </a:stretch>
        </p:blipFill>
        <p:spPr>
          <a:xfrm>
            <a:off x="4699000" y="4737100"/>
            <a:ext cx="304800" cy="304800"/>
          </a:xfrm>
          <a:prstGeom prst="rect">
            <a:avLst/>
          </a:prstGeom>
        </p:spPr>
      </p:pic>
      <p:sp>
        <p:nvSpPr>
          <p:cNvPr id="26" name="AutoShape 26"/>
          <p:cNvSpPr/>
          <p:nvPr>
            <p:custDataLst>
              <p:tags r:id="rId23"/>
            </p:custDataLst>
          </p:nvPr>
        </p:nvSpPr>
        <p:spPr>
          <a:xfrm>
            <a:off x="5080000" y="4737100"/>
            <a:ext cx="152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班组负责人</a:t>
            </a:r>
          </a:p>
        </p:txBody>
      </p:sp>
      <p:sp>
        <p:nvSpPr>
          <p:cNvPr id="27" name="AutoShape 27"/>
          <p:cNvSpPr/>
          <p:nvPr>
            <p:custDataLst>
              <p:tags r:id="rId24"/>
            </p:custDataLst>
          </p:nvPr>
        </p:nvSpPr>
        <p:spPr>
          <a:xfrm>
            <a:off x="6604000" y="47371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现场安全管理直接责任人，负责班前交底、巡查、隐患处置。</a:t>
            </a:r>
          </a:p>
        </p:txBody>
      </p:sp>
      <p:sp>
        <p:nvSpPr>
          <p:cNvPr id="28" name="AutoShape 28"/>
          <p:cNvSpPr/>
          <p:nvPr>
            <p:custDataLst>
              <p:tags r:id="rId25"/>
            </p:custDataLst>
          </p:nvPr>
        </p:nvSpPr>
        <p:spPr>
          <a:xfrm>
            <a:off x="4572000" y="5270500"/>
            <a:ext cx="6604000" cy="635000"/>
          </a:xfrm>
          <a:prstGeom prst="roundRect">
            <a:avLst>
              <a:gd name="adj" fmla="val 10000"/>
            </a:avLst>
          </a:prstGeom>
          <a:solidFill>
            <a:schemeClr val="accent1">
              <a:alpha val="100000"/>
            </a:schemeClr>
          </a:solidFill>
          <a:ln w="12700" cap="flat" cmpd="sng">
            <a:solidFill>
              <a:srgbClr val="DCDCDC">
                <a:alpha val="100000"/>
              </a:srgbClr>
            </a:solidFill>
            <a:prstDash val="solid"/>
            <a:round/>
          </a:ln>
        </p:spPr>
        <p:txBody>
          <a:bodyPr vert="horz" wrap="square" lIns="63500" tIns="63500" rIns="63500" bIns="63500" rtlCol="0" anchor="ctr"/>
          <a:lstStyle/>
          <a:p>
            <a:pPr algn="ctr">
              <a:defRPr/>
            </a:pPr>
            <a:endParaRPr sz="1800">
              <a:solidFill>
                <a:schemeClr val="lt1"/>
              </a:solidFill>
            </a:endParaRPr>
          </a:p>
        </p:txBody>
      </p:sp>
      <p:pic>
        <p:nvPicPr>
          <p:cNvPr id="29" name="Picture 29"/>
          <p:cNvPicPr>
            <a:picLocks noChangeAspect="1"/>
          </p:cNvPicPr>
          <p:nvPr>
            <p:custDataLst>
              <p:tags r:id="rId26"/>
            </p:custDataLst>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xmlns="" r:embed="rId45"/>
              </a:ext>
            </a:extLst>
          </a:blip>
          <a:stretch>
            <a:fillRect/>
          </a:stretch>
        </p:blipFill>
        <p:spPr>
          <a:xfrm>
            <a:off x="4699000" y="5435600"/>
            <a:ext cx="304800" cy="304800"/>
          </a:xfrm>
          <a:prstGeom prst="rect">
            <a:avLst/>
          </a:prstGeom>
        </p:spPr>
      </p:pic>
      <p:sp>
        <p:nvSpPr>
          <p:cNvPr id="30" name="AutoShape 30"/>
          <p:cNvSpPr/>
          <p:nvPr>
            <p:custDataLst>
              <p:tags r:id="rId27"/>
            </p:custDataLst>
          </p:nvPr>
        </p:nvSpPr>
        <p:spPr>
          <a:xfrm>
            <a:off x="5080000" y="5435600"/>
            <a:ext cx="1524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lt1"/>
                </a:solidFill>
                <a:latin typeface="+mn-lt"/>
                <a:ea typeface="+mn-ea"/>
                <a:cs typeface="Noto Sans SC" panose="020B0200000000000000" charset="-122"/>
                <a:sym typeface="Noto Sans SC" panose="020B0200000000000000" charset="-122"/>
              </a:rPr>
              <a:t>一线岗位员工</a:t>
            </a:r>
          </a:p>
        </p:txBody>
      </p:sp>
      <p:sp>
        <p:nvSpPr>
          <p:cNvPr id="31" name="AutoShape 31"/>
          <p:cNvSpPr/>
          <p:nvPr>
            <p:custDataLst>
              <p:tags r:id="rId28"/>
            </p:custDataLst>
          </p:nvPr>
        </p:nvSpPr>
        <p:spPr>
          <a:xfrm>
            <a:off x="6604000" y="54356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对本岗位安全负直接责任，遵章守纪、规范操作、排查隐患。</a:t>
            </a:r>
          </a:p>
        </p:txBody>
      </p:sp>
      <p:sp>
        <p:nvSpPr>
          <p:cNvPr id="33" name="AutoShape 33"/>
          <p:cNvSpPr/>
          <p:nvPr>
            <p:custDataLst>
              <p:tags r:id="rId29"/>
            </p:custDataLst>
          </p:nvPr>
        </p:nvSpPr>
        <p:spPr>
          <a:xfrm>
            <a:off x="381000" y="6197600"/>
            <a:ext cx="11430000" cy="304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chemeClr val="accent1">
                    <a:lumMod val="50000"/>
                  </a:schemeClr>
                </a:solidFill>
                <a:latin typeface="+mn-lt"/>
                <a:ea typeface="+mn-ea"/>
                <a:cs typeface="Noto Sans SC" panose="020B0200000000000000" charset="-122"/>
                <a:sym typeface="Noto Sans SC" panose="020B0200000000000000" charset="-122"/>
              </a:rPr>
              <a:t>核心原则：安全责任必须落实到每一个岗位、每一个人，确保层层有人抓、事事有人管。</a:t>
            </a:r>
          </a:p>
        </p:txBody>
      </p:sp>
      <p:sp>
        <p:nvSpPr>
          <p:cNvPr id="3" name="标题 2"/>
          <p:cNvSpPr>
            <a:spLocks noGrp="1"/>
          </p:cNvSpPr>
          <p:nvPr>
            <p:ph type="title"/>
            <p:custDataLst>
              <p:tags r:id="rId30"/>
            </p:custDataLst>
          </p:nvPr>
        </p:nvSpPr>
        <p:spPr/>
        <p:txBody>
          <a:bodyPr vert="horz" wrap="square" lIns="0" tIns="0" rIns="0" bIns="0" rtlCol="0" anchor="b">
            <a:normAutofit/>
          </a:bodyPr>
          <a:lstStyle/>
          <a:p>
            <a:pPr lvl="0" algn="l">
              <a:buClrTx/>
              <a:buSzTx/>
              <a:buFontTx/>
            </a:pPr>
            <a:r>
              <a:rPr lang="zh-CN" altLang="en-US" dirty="0">
                <a:sym typeface="+mn-ea"/>
              </a:rPr>
              <a:t>全员安全责任体系与岗位职责明确</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custDataLst>
              <p:tags r:id="rId2"/>
            </p:custDataLst>
          </p:nvPr>
        </p:nvSpPr>
        <p:spPr>
          <a:xfrm>
            <a:off x="762000" y="1270000"/>
            <a:ext cx="1066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tx1"/>
                </a:solidFill>
                <a:latin typeface="+mn-lt"/>
                <a:ea typeface="+mn-ea"/>
                <a:cs typeface="Noto Sans SC" panose="020B0200000000000000" charset="-122"/>
                <a:sym typeface="Noto Sans SC" panose="020B0200000000000000" charset="-122"/>
              </a:rPr>
              <a:t>一、分层分类全员培训体系</a:t>
            </a:r>
          </a:p>
        </p:txBody>
      </p:sp>
      <p:sp>
        <p:nvSpPr>
          <p:cNvPr id="5" name="AutoShape 5"/>
          <p:cNvSpPr/>
          <p:nvPr>
            <p:custDataLst>
              <p:tags r:id="rId3"/>
            </p:custDataLst>
          </p:nvPr>
        </p:nvSpPr>
        <p:spPr>
          <a:xfrm>
            <a:off x="762000" y="1714500"/>
            <a:ext cx="2540000" cy="1270000"/>
          </a:xfrm>
          <a:prstGeom prst="roundRect">
            <a:avLst>
              <a:gd name="adj" fmla="val 10000"/>
            </a:avLst>
          </a:prstGeom>
          <a:solidFill>
            <a:srgbClr val="FFFFFF">
              <a:alpha val="90000"/>
            </a:srgbClr>
          </a:solidFill>
          <a:ln w="12700" cap="flat" cmpd="sng">
            <a:solidFill>
              <a:schemeClr val="accent1">
                <a:alpha val="30000"/>
              </a:schemeClr>
            </a:solidFill>
            <a:prstDash val="solid"/>
            <a:round/>
          </a:ln>
          <a:effectLst>
            <a:outerShdw blurRad="101600" dist="50800" dir="5400000" algn="tl" rotWithShape="0">
              <a:srgbClr val="005BAC">
                <a:alpha val="10000"/>
              </a:srgbClr>
            </a:outerShdw>
          </a:effectLst>
        </p:spPr>
        <p:txBody>
          <a:bodyPr vert="horz" wrap="square" lIns="63500" tIns="63500" rIns="63500" bIns="63500" rtlCol="0" anchor="ctr"/>
          <a:lstStyle/>
          <a:p>
            <a:pPr algn="ctr">
              <a:defRPr/>
            </a:pPr>
            <a:endParaRPr sz="1800">
              <a:solidFill>
                <a:schemeClr val="tx1"/>
              </a:solidFill>
            </a:endParaRPr>
          </a:p>
        </p:txBody>
      </p:sp>
      <p:pic>
        <p:nvPicPr>
          <p:cNvPr id="6" name="Picture 6"/>
          <p:cNvPicPr>
            <a:picLocks noChangeAspect="1"/>
          </p:cNvPicPr>
          <p:nvPr>
            <p:custDataLst>
              <p:tags r:id="rId4"/>
            </p:custDataLst>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xmlns="" r:embed="rId32"/>
              </a:ext>
            </a:extLst>
          </a:blip>
          <a:stretch>
            <a:fillRect/>
          </a:stretch>
        </p:blipFill>
        <p:spPr>
          <a:xfrm>
            <a:off x="889000" y="1841500"/>
            <a:ext cx="304800" cy="304800"/>
          </a:xfrm>
          <a:prstGeom prst="rect">
            <a:avLst/>
          </a:prstGeom>
        </p:spPr>
      </p:pic>
      <p:sp>
        <p:nvSpPr>
          <p:cNvPr id="7" name="AutoShape 7"/>
          <p:cNvSpPr/>
          <p:nvPr>
            <p:custDataLst>
              <p:tags r:id="rId5"/>
            </p:custDataLst>
          </p:nvPr>
        </p:nvSpPr>
        <p:spPr>
          <a:xfrm>
            <a:off x="1270000" y="1803400"/>
            <a:ext cx="190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新员工</a:t>
            </a:r>
          </a:p>
        </p:txBody>
      </p:sp>
      <p:sp>
        <p:nvSpPr>
          <p:cNvPr id="8" name="AutoShape 8"/>
          <p:cNvSpPr/>
          <p:nvPr>
            <p:custDataLst>
              <p:tags r:id="rId6"/>
            </p:custDataLst>
          </p:nvPr>
        </p:nvSpPr>
        <p:spPr>
          <a:xfrm>
            <a:off x="889000" y="2159000"/>
            <a:ext cx="2286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严格落实三级安全教育，考核合格方可上岗，杜绝未经培训上岗。</a:t>
            </a:r>
          </a:p>
        </p:txBody>
      </p:sp>
      <p:sp>
        <p:nvSpPr>
          <p:cNvPr id="9" name="AutoShape 9"/>
          <p:cNvSpPr/>
          <p:nvPr>
            <p:custDataLst>
              <p:tags r:id="rId7"/>
            </p:custDataLst>
          </p:nvPr>
        </p:nvSpPr>
        <p:spPr>
          <a:xfrm>
            <a:off x="3467100" y="1714500"/>
            <a:ext cx="2540000" cy="1270000"/>
          </a:xfrm>
          <a:prstGeom prst="roundRect">
            <a:avLst>
              <a:gd name="adj" fmla="val 10000"/>
            </a:avLst>
          </a:prstGeom>
          <a:solidFill>
            <a:srgbClr val="FFFFFF">
              <a:alpha val="90000"/>
            </a:srgbClr>
          </a:solidFill>
          <a:ln w="12700" cap="flat" cmpd="sng">
            <a:solidFill>
              <a:schemeClr val="accent1">
                <a:alpha val="30000"/>
              </a:schemeClr>
            </a:solidFill>
            <a:prstDash val="solid"/>
            <a:round/>
          </a:ln>
          <a:effectLst>
            <a:outerShdw blurRad="101600" dist="50800" dir="5400000" algn="tl" rotWithShape="0">
              <a:srgbClr val="005BAC">
                <a:alpha val="10000"/>
              </a:srgbClr>
            </a:outerShdw>
          </a:effectLst>
        </p:spPr>
        <p:txBody>
          <a:bodyPr vert="horz" wrap="square" lIns="63500" tIns="63500" rIns="63500" bIns="63500" rtlCol="0" anchor="ctr"/>
          <a:lstStyle/>
          <a:p>
            <a:pPr algn="ctr">
              <a:defRPr/>
            </a:pPr>
            <a:endParaRPr sz="1800">
              <a:solidFill>
                <a:schemeClr val="tx1"/>
              </a:solidFill>
            </a:endParaRPr>
          </a:p>
        </p:txBody>
      </p:sp>
      <p:pic>
        <p:nvPicPr>
          <p:cNvPr id="10" name="Picture 10"/>
          <p:cNvPicPr>
            <a:picLocks noChangeAspect="1"/>
          </p:cNvPicPr>
          <p:nvPr>
            <p:custDataLst>
              <p:tags r:id="rId8"/>
            </p:custDataLst>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xmlns="" r:embed="rId34"/>
              </a:ext>
            </a:extLst>
          </a:blip>
          <a:stretch>
            <a:fillRect/>
          </a:stretch>
        </p:blipFill>
        <p:spPr>
          <a:xfrm>
            <a:off x="3594100" y="1841500"/>
            <a:ext cx="304800" cy="304800"/>
          </a:xfrm>
          <a:prstGeom prst="rect">
            <a:avLst/>
          </a:prstGeom>
        </p:spPr>
      </p:pic>
      <p:sp>
        <p:nvSpPr>
          <p:cNvPr id="11" name="AutoShape 11"/>
          <p:cNvSpPr/>
          <p:nvPr>
            <p:custDataLst>
              <p:tags r:id="rId9"/>
            </p:custDataLst>
          </p:nvPr>
        </p:nvSpPr>
        <p:spPr>
          <a:xfrm>
            <a:off x="3975100" y="1803400"/>
            <a:ext cx="190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在岗员工</a:t>
            </a:r>
          </a:p>
        </p:txBody>
      </p:sp>
      <p:sp>
        <p:nvSpPr>
          <p:cNvPr id="12" name="AutoShape 12"/>
          <p:cNvSpPr/>
          <p:nvPr>
            <p:custDataLst>
              <p:tags r:id="rId10"/>
            </p:custDataLst>
          </p:nvPr>
        </p:nvSpPr>
        <p:spPr>
          <a:xfrm>
            <a:off x="3594100" y="2159000"/>
            <a:ext cx="2286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常态化安全及技能培训，新工艺专项培训，每年不少于法定学时。</a:t>
            </a:r>
          </a:p>
        </p:txBody>
      </p:sp>
      <p:sp>
        <p:nvSpPr>
          <p:cNvPr id="13" name="AutoShape 13"/>
          <p:cNvSpPr/>
          <p:nvPr>
            <p:custDataLst>
              <p:tags r:id="rId11"/>
            </p:custDataLst>
          </p:nvPr>
        </p:nvSpPr>
        <p:spPr>
          <a:xfrm>
            <a:off x="6172200" y="1714500"/>
            <a:ext cx="2540000" cy="1270000"/>
          </a:xfrm>
          <a:prstGeom prst="roundRect">
            <a:avLst>
              <a:gd name="adj" fmla="val 10000"/>
            </a:avLst>
          </a:prstGeom>
          <a:solidFill>
            <a:srgbClr val="FFFFFF">
              <a:alpha val="90000"/>
            </a:srgbClr>
          </a:solidFill>
          <a:ln w="12700" cap="flat" cmpd="sng">
            <a:solidFill>
              <a:schemeClr val="accent1">
                <a:alpha val="30000"/>
              </a:schemeClr>
            </a:solidFill>
            <a:prstDash val="solid"/>
            <a:round/>
          </a:ln>
          <a:effectLst>
            <a:outerShdw blurRad="101600" dist="50800" dir="5400000" algn="tl" rotWithShape="0">
              <a:srgbClr val="005BAC">
                <a:alpha val="10000"/>
              </a:srgbClr>
            </a:outerShdw>
          </a:effectLst>
        </p:spPr>
        <p:txBody>
          <a:bodyPr vert="horz" wrap="square" lIns="63500" tIns="63500" rIns="63500" bIns="63500" rtlCol="0" anchor="ctr"/>
          <a:lstStyle/>
          <a:p>
            <a:pPr algn="ctr">
              <a:defRPr/>
            </a:pPr>
            <a:endParaRPr sz="1800">
              <a:solidFill>
                <a:schemeClr val="tx1"/>
              </a:solidFill>
            </a:endParaRPr>
          </a:p>
        </p:txBody>
      </p:sp>
      <p:pic>
        <p:nvPicPr>
          <p:cNvPr id="14" name="Picture 14"/>
          <p:cNvPicPr>
            <a:picLocks noChangeAspect="1"/>
          </p:cNvPicPr>
          <p:nvPr>
            <p:custDataLst>
              <p:tags r:id="rId12"/>
            </p:custDataLst>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6299200" y="1841500"/>
            <a:ext cx="304800" cy="304800"/>
          </a:xfrm>
          <a:prstGeom prst="rect">
            <a:avLst/>
          </a:prstGeom>
        </p:spPr>
      </p:pic>
      <p:sp>
        <p:nvSpPr>
          <p:cNvPr id="15" name="AutoShape 15"/>
          <p:cNvSpPr/>
          <p:nvPr>
            <p:custDataLst>
              <p:tags r:id="rId13"/>
            </p:custDataLst>
          </p:nvPr>
        </p:nvSpPr>
        <p:spPr>
          <a:xfrm>
            <a:off x="6680200" y="1803400"/>
            <a:ext cx="190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特种作业人员</a:t>
            </a:r>
          </a:p>
        </p:txBody>
      </p:sp>
      <p:sp>
        <p:nvSpPr>
          <p:cNvPr id="16" name="AutoShape 16"/>
          <p:cNvSpPr/>
          <p:nvPr>
            <p:custDataLst>
              <p:tags r:id="rId14"/>
            </p:custDataLst>
          </p:nvPr>
        </p:nvSpPr>
        <p:spPr>
          <a:xfrm>
            <a:off x="6299200" y="2159000"/>
            <a:ext cx="2286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严格落实持证上岗、定期复审及专项培训，杜绝无证作业。</a:t>
            </a:r>
          </a:p>
        </p:txBody>
      </p:sp>
      <p:sp>
        <p:nvSpPr>
          <p:cNvPr id="17" name="AutoShape 17"/>
          <p:cNvSpPr/>
          <p:nvPr>
            <p:custDataLst>
              <p:tags r:id="rId15"/>
            </p:custDataLst>
          </p:nvPr>
        </p:nvSpPr>
        <p:spPr>
          <a:xfrm>
            <a:off x="8890000" y="1714500"/>
            <a:ext cx="2540000" cy="1270000"/>
          </a:xfrm>
          <a:prstGeom prst="roundRect">
            <a:avLst>
              <a:gd name="adj" fmla="val 10000"/>
            </a:avLst>
          </a:prstGeom>
          <a:solidFill>
            <a:srgbClr val="FFFFFF">
              <a:alpha val="90000"/>
            </a:srgbClr>
          </a:solidFill>
          <a:ln w="12700" cap="flat" cmpd="sng">
            <a:solidFill>
              <a:schemeClr val="accent1">
                <a:alpha val="30000"/>
              </a:schemeClr>
            </a:solidFill>
            <a:prstDash val="solid"/>
            <a:round/>
          </a:ln>
          <a:effectLst>
            <a:outerShdw blurRad="101600" dist="50800" dir="5400000" algn="tl" rotWithShape="0">
              <a:srgbClr val="005BAC">
                <a:alpha val="10000"/>
              </a:srgbClr>
            </a:outerShdw>
          </a:effectLst>
        </p:spPr>
        <p:txBody>
          <a:bodyPr vert="horz" wrap="square" lIns="63500" tIns="63500" rIns="63500" bIns="63500" rtlCol="0" anchor="ctr"/>
          <a:lstStyle/>
          <a:p>
            <a:pPr algn="ctr">
              <a:defRPr/>
            </a:pPr>
            <a:endParaRPr sz="1800">
              <a:solidFill>
                <a:schemeClr val="tx1"/>
              </a:solidFill>
            </a:endParaRPr>
          </a:p>
        </p:txBody>
      </p:sp>
      <p:pic>
        <p:nvPicPr>
          <p:cNvPr id="18" name="Picture 18"/>
          <p:cNvPicPr>
            <a:picLocks noChangeAspect="1"/>
          </p:cNvPicPr>
          <p:nvPr>
            <p:custDataLst>
              <p:tags r:id="rId16"/>
            </p:custDataLst>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xmlns="" r:embed="rId38"/>
              </a:ext>
            </a:extLst>
          </a:blip>
          <a:stretch>
            <a:fillRect/>
          </a:stretch>
        </p:blipFill>
        <p:spPr>
          <a:xfrm>
            <a:off x="9017000" y="1841500"/>
            <a:ext cx="304800" cy="304800"/>
          </a:xfrm>
          <a:prstGeom prst="rect">
            <a:avLst/>
          </a:prstGeom>
        </p:spPr>
      </p:pic>
      <p:sp>
        <p:nvSpPr>
          <p:cNvPr id="19" name="AutoShape 19"/>
          <p:cNvSpPr/>
          <p:nvPr>
            <p:custDataLst>
              <p:tags r:id="rId17"/>
            </p:custDataLst>
          </p:nvPr>
        </p:nvSpPr>
        <p:spPr>
          <a:xfrm>
            <a:off x="9398000" y="1803400"/>
            <a:ext cx="1905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管理层</a:t>
            </a:r>
          </a:p>
        </p:txBody>
      </p:sp>
      <p:sp>
        <p:nvSpPr>
          <p:cNvPr id="20" name="AutoShape 20"/>
          <p:cNvSpPr/>
          <p:nvPr>
            <p:custDataLst>
              <p:tags r:id="rId18"/>
            </p:custDataLst>
          </p:nvPr>
        </p:nvSpPr>
        <p:spPr>
          <a:xfrm>
            <a:off x="9017000" y="2159000"/>
            <a:ext cx="2286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定期开展法规、主体责任及管理能力培训，提升履职能力。</a:t>
            </a:r>
          </a:p>
        </p:txBody>
      </p:sp>
      <p:sp>
        <p:nvSpPr>
          <p:cNvPr id="21" name="AutoShape 21"/>
          <p:cNvSpPr/>
          <p:nvPr>
            <p:custDataLst>
              <p:tags r:id="rId19"/>
            </p:custDataLst>
          </p:nvPr>
        </p:nvSpPr>
        <p:spPr>
          <a:xfrm>
            <a:off x="762000" y="3175000"/>
            <a:ext cx="10668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tx1"/>
                </a:solidFill>
                <a:latin typeface="+mn-lt"/>
                <a:ea typeface="+mn-ea"/>
                <a:cs typeface="Noto Sans SC" panose="020B0200000000000000" charset="-122"/>
                <a:sym typeface="Noto Sans SC" panose="020B0200000000000000" charset="-122"/>
              </a:rPr>
              <a:t>二、培训与应急能力提升核心要求</a:t>
            </a:r>
          </a:p>
        </p:txBody>
      </p:sp>
      <p:pic>
        <p:nvPicPr>
          <p:cNvPr id="22" name="Picture 22"/>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xmlns="" r:embed="rId40"/>
              </a:ext>
            </a:extLst>
          </a:blip>
          <a:stretch>
            <a:fillRect/>
          </a:stretch>
        </p:blipFill>
        <p:spPr>
          <a:xfrm>
            <a:off x="762000" y="3683000"/>
            <a:ext cx="304800" cy="304800"/>
          </a:xfrm>
          <a:prstGeom prst="rect">
            <a:avLst/>
          </a:prstGeom>
        </p:spPr>
      </p:pic>
      <p:sp>
        <p:nvSpPr>
          <p:cNvPr id="23" name="AutoShape 23"/>
          <p:cNvSpPr/>
          <p:nvPr>
            <p:custDataLst>
              <p:tags r:id="rId20"/>
            </p:custDataLst>
          </p:nvPr>
        </p:nvSpPr>
        <p:spPr>
          <a:xfrm>
            <a:off x="1143000" y="3657600"/>
            <a:ext cx="6350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内容贴合岗位实际</a:t>
            </a:r>
          </a:p>
        </p:txBody>
      </p:sp>
      <p:sp>
        <p:nvSpPr>
          <p:cNvPr id="24" name="AutoShape 24"/>
          <p:cNvSpPr/>
          <p:nvPr>
            <p:custDataLst>
              <p:tags r:id="rId21"/>
            </p:custDataLst>
          </p:nvPr>
        </p:nvSpPr>
        <p:spPr>
          <a:xfrm>
            <a:off x="1143000" y="4000500"/>
            <a:ext cx="6552344"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杜绝照本宣科、走过场，确保培训内容让员工听得懂、记得住、用得上。</a:t>
            </a:r>
          </a:p>
        </p:txBody>
      </p:sp>
      <p:pic>
        <p:nvPicPr>
          <p:cNvPr id="25" name="Picture 25"/>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xmlns="" r:embed="rId42"/>
              </a:ext>
            </a:extLst>
          </a:blip>
          <a:stretch>
            <a:fillRect/>
          </a:stretch>
        </p:blipFill>
        <p:spPr>
          <a:xfrm>
            <a:off x="762000" y="4572000"/>
            <a:ext cx="304800" cy="304800"/>
          </a:xfrm>
          <a:prstGeom prst="rect">
            <a:avLst/>
          </a:prstGeom>
        </p:spPr>
      </p:pic>
      <p:sp>
        <p:nvSpPr>
          <p:cNvPr id="26" name="AutoShape 26"/>
          <p:cNvSpPr/>
          <p:nvPr>
            <p:custDataLst>
              <p:tags r:id="rId22"/>
            </p:custDataLst>
          </p:nvPr>
        </p:nvSpPr>
        <p:spPr>
          <a:xfrm>
            <a:off x="1143000" y="4546600"/>
            <a:ext cx="6350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常态化应急演练</a:t>
            </a:r>
          </a:p>
        </p:txBody>
      </p:sp>
      <p:sp>
        <p:nvSpPr>
          <p:cNvPr id="27" name="AutoShape 27"/>
          <p:cNvSpPr/>
          <p:nvPr>
            <p:custDataLst>
              <p:tags r:id="rId23"/>
            </p:custDataLst>
          </p:nvPr>
        </p:nvSpPr>
        <p:spPr>
          <a:xfrm>
            <a:off x="1143000" y="4889500"/>
            <a:ext cx="6350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分层级开展桌面、现场处置及综合演练，全员参与，提升应急处置与避险逃生能力。</a:t>
            </a:r>
          </a:p>
        </p:txBody>
      </p:sp>
      <p:pic>
        <p:nvPicPr>
          <p:cNvPr id="28" name="Picture 28"/>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xmlns="" r:embed="rId44"/>
              </a:ext>
            </a:extLst>
          </a:blip>
          <a:stretch>
            <a:fillRect/>
          </a:stretch>
        </p:blipFill>
        <p:spPr>
          <a:xfrm>
            <a:off x="762000" y="5461000"/>
            <a:ext cx="304800" cy="304800"/>
          </a:xfrm>
          <a:prstGeom prst="rect">
            <a:avLst/>
          </a:prstGeom>
        </p:spPr>
      </p:pic>
      <p:sp>
        <p:nvSpPr>
          <p:cNvPr id="29" name="AutoShape 29"/>
          <p:cNvSpPr/>
          <p:nvPr>
            <p:custDataLst>
              <p:tags r:id="rId24"/>
            </p:custDataLst>
          </p:nvPr>
        </p:nvSpPr>
        <p:spPr>
          <a:xfrm>
            <a:off x="1143000" y="5435600"/>
            <a:ext cx="6350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严格培训考核</a:t>
            </a:r>
          </a:p>
        </p:txBody>
      </p:sp>
      <p:sp>
        <p:nvSpPr>
          <p:cNvPr id="30" name="AutoShape 30"/>
          <p:cNvSpPr/>
          <p:nvPr>
            <p:custDataLst>
              <p:tags r:id="rId25"/>
            </p:custDataLst>
          </p:nvPr>
        </p:nvSpPr>
        <p:spPr>
          <a:xfrm>
            <a:off x="1143000" y="5778500"/>
            <a:ext cx="6350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培训全覆盖、考核必合格，不合格不上岗、不合格再培训，确保培训实效。</a:t>
            </a:r>
          </a:p>
        </p:txBody>
      </p:sp>
      <p:pic>
        <p:nvPicPr>
          <p:cNvPr id="31" name="Picture 31"/>
          <p:cNvPicPr>
            <a:picLocks noChangeAspect="1"/>
          </p:cNvPicPr>
          <p:nvPr>
            <p:custDataLst>
              <p:tags r:id="rId26"/>
            </p:custDataLst>
          </p:nvPr>
        </p:nvPicPr>
        <p:blipFill>
          <a:blip r:embed="rId45"/>
          <a:srcRect/>
          <a:stretch>
            <a:fillRect/>
          </a:stretch>
        </p:blipFill>
        <p:spPr>
          <a:xfrm>
            <a:off x="8382000" y="3683000"/>
            <a:ext cx="3048000" cy="1714500"/>
          </a:xfrm>
          <a:prstGeom prst="roundRect">
            <a:avLst>
              <a:gd name="adj" fmla="val 7407"/>
            </a:avLst>
          </a:prstGeom>
          <a:noFill/>
          <a:ln w="25400" cap="flat" cmpd="sng">
            <a:solidFill>
              <a:schemeClr val="accent1">
                <a:alpha val="20000"/>
              </a:schemeClr>
            </a:solidFill>
            <a:prstDash val="solid"/>
            <a:round/>
          </a:ln>
          <a:effectLst>
            <a:outerShdw blurRad="127000" dist="63500" dir="2700000" algn="tl" rotWithShape="0">
              <a:srgbClr val="000000">
                <a:alpha val="15000"/>
              </a:srgbClr>
            </a:outerShdw>
          </a:effectLst>
        </p:spPr>
      </p:pic>
      <p:sp>
        <p:nvSpPr>
          <p:cNvPr id="32" name="AutoShape 32"/>
          <p:cNvSpPr/>
          <p:nvPr>
            <p:custDataLst>
              <p:tags r:id="rId27"/>
            </p:custDataLst>
          </p:nvPr>
        </p:nvSpPr>
        <p:spPr>
          <a:xfrm>
            <a:off x="8382000" y="5461000"/>
            <a:ext cx="3048000" cy="254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安全生产培训实景</a:t>
            </a:r>
          </a:p>
        </p:txBody>
      </p:sp>
      <p:sp>
        <p:nvSpPr>
          <p:cNvPr id="33" name="标题 32"/>
          <p:cNvSpPr>
            <a:spLocks noGrp="1"/>
          </p:cNvSpPr>
          <p:nvPr>
            <p:ph type="title"/>
            <p:custDataLst>
              <p:tags r:id="rId28"/>
            </p:custDataLst>
          </p:nvPr>
        </p:nvSpPr>
        <p:spPr/>
        <p:txBody>
          <a:bodyPr vert="horz" wrap="square" lIns="0" tIns="0" rIns="0" bIns="0" rtlCol="0" anchor="b">
            <a:normAutofit/>
          </a:bodyPr>
          <a:lstStyle/>
          <a:p>
            <a:pPr lvl="0" algn="l">
              <a:buClrTx/>
              <a:buSzTx/>
              <a:buFontTx/>
            </a:pPr>
            <a:r>
              <a:rPr lang="zh-CN" altLang="en-US" dirty="0">
                <a:sym typeface="+mn-ea"/>
              </a:rPr>
              <a:t>全员安全能力提升与常态化教育</a:t>
            </a:r>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508000" y="1270000"/>
            <a:ext cx="5207000" cy="4064000"/>
          </a:xfrm>
          <a:prstGeom prst="roundRect">
            <a:avLst>
              <a:gd name="adj" fmla="val 3125"/>
            </a:avLst>
          </a:prstGeom>
          <a:solidFill>
            <a:schemeClr val="accent2">
              <a:alpha val="80000"/>
            </a:schemeClr>
          </a:solidFill>
          <a:ln w="12700" cap="flat" cmpd="sng">
            <a:solidFill>
              <a:schemeClr val="accent1">
                <a:alpha val="10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sp>
        <p:nvSpPr>
          <p:cNvPr id="6" name="AutoShape 6"/>
          <p:cNvSpPr/>
          <p:nvPr>
            <p:custDataLst>
              <p:tags r:id="rId3"/>
            </p:custDataLst>
          </p:nvPr>
        </p:nvSpPr>
        <p:spPr>
          <a:xfrm>
            <a:off x="762000" y="1460500"/>
            <a:ext cx="4699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激励约束机制（双向发力）</a:t>
            </a:r>
          </a:p>
        </p:txBody>
      </p:sp>
      <p:pic>
        <p:nvPicPr>
          <p:cNvPr id="7" name="Picture 7"/>
          <p:cNvPicPr>
            <a:picLocks noChangeAspect="1"/>
          </p:cNvPicPr>
          <p:nvPr>
            <p:custDataLst>
              <p:tags r:id="rId4"/>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762000" y="1968500"/>
            <a:ext cx="304800" cy="304800"/>
          </a:xfrm>
          <a:prstGeom prst="rect">
            <a:avLst/>
          </a:prstGeom>
        </p:spPr>
      </p:pic>
      <p:sp>
        <p:nvSpPr>
          <p:cNvPr id="8" name="AutoShape 8"/>
          <p:cNvSpPr/>
          <p:nvPr>
            <p:custDataLst>
              <p:tags r:id="rId5"/>
            </p:custDataLst>
          </p:nvPr>
        </p:nvSpPr>
        <p:spPr>
          <a:xfrm>
            <a:off x="1143000" y="19304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正向激励：鼓励主动参与</a:t>
            </a:r>
          </a:p>
        </p:txBody>
      </p:sp>
      <p:sp>
        <p:nvSpPr>
          <p:cNvPr id="9" name="AutoShape 9"/>
          <p:cNvSpPr/>
          <p:nvPr>
            <p:custDataLst>
              <p:tags r:id="rId6"/>
            </p:custDataLst>
          </p:nvPr>
        </p:nvSpPr>
        <p:spPr>
          <a:xfrm>
            <a:off x="762000" y="2286000"/>
            <a:ext cx="4699000" cy="1016000"/>
          </a:xfrm>
          <a:prstGeom prst="rect">
            <a:avLst/>
          </a:prstGeom>
          <a:noFill/>
          <a:ln w="12700" cap="flat" cmpd="sng">
            <a:noFill/>
            <a:prstDash val="solid"/>
            <a:round/>
          </a:ln>
        </p:spPr>
        <p:txBody>
          <a:bodyPr vert="horz" wrap="square" lIns="0" tIns="0" rIns="0" bIns="0" rtlCol="0" anchor="ctr" anchorCtr="0">
            <a:normAutofit/>
          </a:bodyPr>
          <a:lstStyle/>
          <a:p>
            <a:pPr marL="165100" indent="-165100" algn="l">
              <a:lnSpc>
                <a:spcPct val="125000"/>
              </a:lnSpc>
              <a:buClr>
                <a:srgbClr val="333333"/>
              </a:buClr>
              <a:buChar char="•"/>
              <a:defRPr/>
            </a:pPr>
            <a:r>
              <a:rPr lang="en-US" sz="1600" b="0" i="0" u="none" strike="noStrike">
                <a:solidFill>
                  <a:schemeClr val="tx1"/>
                </a:solidFill>
                <a:latin typeface="+mn-lt"/>
                <a:ea typeface="+mn-ea"/>
                <a:cs typeface="Noto Sans SC" panose="020B0200000000000000" charset="-122"/>
                <a:sym typeface="Noto Sans SC" panose="020B0200000000000000" charset="-122"/>
              </a:rPr>
              <a:t>建立隐患举报奖励、安全标兵评选制度</a:t>
            </a:r>
            <a:endParaRPr lang="en-US">
              <a:solidFill>
                <a:schemeClr val="tx1"/>
              </a:solidFill>
              <a:latin typeface="+mn-lt"/>
              <a:ea typeface="+mn-ea"/>
            </a:endParaRPr>
          </a:p>
          <a:p>
            <a:pPr marL="165100" indent="-165100" algn="l">
              <a:lnSpc>
                <a:spcPct val="125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实行安全绩效与薪酬挂钩机制</a:t>
            </a:r>
          </a:p>
          <a:p>
            <a:pPr marL="165100" indent="-165100" algn="l">
              <a:lnSpc>
                <a:spcPct val="125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设立安全生产合理化建议奖励</a:t>
            </a:r>
          </a:p>
        </p:txBody>
      </p:sp>
      <p:pic>
        <p:nvPicPr>
          <p:cNvPr id="10" name="Picture 10"/>
          <p:cNvPicPr>
            <a:picLocks noChangeAspect="1"/>
          </p:cNvPicPr>
          <p:nvPr>
            <p:custDataLst>
              <p:tags r:id="rId7"/>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762000" y="3365500"/>
            <a:ext cx="304800" cy="304800"/>
          </a:xfrm>
          <a:prstGeom prst="rect">
            <a:avLst/>
          </a:prstGeom>
        </p:spPr>
      </p:pic>
      <p:sp>
        <p:nvSpPr>
          <p:cNvPr id="11" name="AutoShape 11"/>
          <p:cNvSpPr/>
          <p:nvPr>
            <p:custDataLst>
              <p:tags r:id="rId8"/>
            </p:custDataLst>
          </p:nvPr>
        </p:nvSpPr>
        <p:spPr>
          <a:xfrm>
            <a:off x="1143000" y="3327400"/>
            <a:ext cx="4318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反向约束：形成强力震慑</a:t>
            </a:r>
          </a:p>
        </p:txBody>
      </p:sp>
      <p:sp>
        <p:nvSpPr>
          <p:cNvPr id="12" name="AutoShape 12"/>
          <p:cNvSpPr/>
          <p:nvPr>
            <p:custDataLst>
              <p:tags r:id="rId9"/>
            </p:custDataLst>
          </p:nvPr>
        </p:nvSpPr>
        <p:spPr>
          <a:xfrm>
            <a:off x="762000" y="3683000"/>
            <a:ext cx="4699000" cy="762000"/>
          </a:xfrm>
          <a:prstGeom prst="rect">
            <a:avLst/>
          </a:prstGeom>
          <a:noFill/>
          <a:ln w="12700" cap="flat" cmpd="sng">
            <a:noFill/>
            <a:prstDash val="solid"/>
            <a:round/>
          </a:ln>
        </p:spPr>
        <p:txBody>
          <a:bodyPr vert="horz" wrap="square" lIns="0" tIns="0" rIns="0" bIns="0" rtlCol="0" anchor="ctr" anchorCtr="0">
            <a:normAutofit/>
          </a:bodyPr>
          <a:lstStyle/>
          <a:p>
            <a:pPr marL="165100" indent="-165100" algn="l">
              <a:lnSpc>
                <a:spcPct val="125000"/>
              </a:lnSpc>
              <a:buClr>
                <a:srgbClr val="333333"/>
              </a:buClr>
              <a:buChar char="•"/>
              <a:defRPr/>
            </a:pPr>
            <a:r>
              <a:rPr lang="en-US" sz="1600" b="0" i="0" u="none" strike="noStrike">
                <a:solidFill>
                  <a:schemeClr val="tx1"/>
                </a:solidFill>
                <a:latin typeface="+mn-lt"/>
                <a:ea typeface="+mn-ea"/>
                <a:cs typeface="Noto Sans SC" panose="020B0200000000000000" charset="-122"/>
                <a:sym typeface="Noto Sans SC" panose="020B0200000000000000" charset="-122"/>
              </a:rPr>
              <a:t>建立“三违”行为惩戒机制，严肃处理违规</a:t>
            </a:r>
            <a:endParaRPr lang="en-US">
              <a:solidFill>
                <a:schemeClr val="tx1"/>
              </a:solidFill>
              <a:latin typeface="+mn-lt"/>
              <a:ea typeface="+mn-ea"/>
            </a:endParaRPr>
          </a:p>
          <a:p>
            <a:pPr marL="165100" indent="-165100" algn="l">
              <a:lnSpc>
                <a:spcPct val="125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落实安全责任失职追责机制</a:t>
            </a:r>
          </a:p>
        </p:txBody>
      </p:sp>
      <p:sp>
        <p:nvSpPr>
          <p:cNvPr id="13" name="AutoShape 13"/>
          <p:cNvSpPr/>
          <p:nvPr>
            <p:custDataLst>
              <p:tags r:id="rId10"/>
            </p:custDataLst>
          </p:nvPr>
        </p:nvSpPr>
        <p:spPr>
          <a:xfrm>
            <a:off x="6477000" y="1270000"/>
            <a:ext cx="5207000" cy="4064000"/>
          </a:xfrm>
          <a:prstGeom prst="roundRect">
            <a:avLst>
              <a:gd name="adj" fmla="val 3125"/>
            </a:avLst>
          </a:prstGeom>
          <a:solidFill>
            <a:schemeClr val="accent2">
              <a:alpha val="80000"/>
            </a:schemeClr>
          </a:solidFill>
          <a:ln w="12700" cap="flat" cmpd="sng">
            <a:solidFill>
              <a:schemeClr val="accent1">
                <a:alpha val="10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sp>
        <p:nvSpPr>
          <p:cNvPr id="14" name="AutoShape 14"/>
          <p:cNvSpPr/>
          <p:nvPr>
            <p:custDataLst>
              <p:tags r:id="rId11"/>
            </p:custDataLst>
          </p:nvPr>
        </p:nvSpPr>
        <p:spPr>
          <a:xfrm>
            <a:off x="6731000" y="1460500"/>
            <a:ext cx="4699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8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企业安全文化培育</a:t>
            </a:r>
          </a:p>
        </p:txBody>
      </p:sp>
      <p:pic>
        <p:nvPicPr>
          <p:cNvPr id="15" name="Picture 15"/>
          <p:cNvPicPr>
            <a:picLocks noChangeAspect="1"/>
          </p:cNvPicPr>
          <p:nvPr>
            <p:custDataLst>
              <p:tags r:id="rId12"/>
            </p:custDataLst>
          </p:nvPr>
        </p:nvPicPr>
        <p:blipFill>
          <a:blip r:embed="rId24"/>
          <a:srcRect/>
          <a:stretch>
            <a:fillRect/>
          </a:stretch>
        </p:blipFill>
        <p:spPr>
          <a:xfrm>
            <a:off x="6731000" y="1968500"/>
            <a:ext cx="2032000" cy="1143000"/>
          </a:xfrm>
          <a:prstGeom prst="roundRect">
            <a:avLst>
              <a:gd name="adj" fmla="val 11111"/>
            </a:avLst>
          </a:prstGeom>
          <a:noFill/>
          <a:ln w="12700" cap="flat" cmpd="sng">
            <a:solidFill>
              <a:srgbClr val="DCDCDC">
                <a:alpha val="100000"/>
              </a:srgbClr>
            </a:solidFill>
            <a:prstDash val="solid"/>
            <a:round/>
          </a:ln>
        </p:spPr>
      </p:pic>
      <p:sp>
        <p:nvSpPr>
          <p:cNvPr id="16" name="AutoShape 16"/>
          <p:cNvSpPr/>
          <p:nvPr>
            <p:custDataLst>
              <p:tags r:id="rId13"/>
            </p:custDataLst>
          </p:nvPr>
        </p:nvSpPr>
        <p:spPr>
          <a:xfrm>
            <a:off x="8890000" y="1968500"/>
            <a:ext cx="2667000" cy="1143000"/>
          </a:xfrm>
          <a:prstGeom prst="rect">
            <a:avLst/>
          </a:prstGeom>
          <a:noFill/>
          <a:ln w="12700" cap="flat" cmpd="sng">
            <a:noFill/>
            <a:prstDash val="solid"/>
            <a:round/>
          </a:ln>
        </p:spPr>
        <p:txBody>
          <a:bodyPr vert="horz" wrap="square" lIns="0" tIns="0" rIns="0" bIns="0" rtlCol="0" anchor="t" anchorCtr="0">
            <a:normAutofit/>
          </a:bodyPr>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打造“人人讲安全”氛围</a:t>
            </a:r>
            <a:endParaRPr lang="en-US">
              <a:solidFill>
                <a:schemeClr val="tx1"/>
              </a:solidFill>
              <a:latin typeface="+mn-lt"/>
              <a:ea typeface="+mn-ea"/>
            </a:endParaRPr>
          </a:p>
          <a:p>
            <a:pPr indent="0" algn="l">
              <a:lnSpc>
                <a:spcPct val="125000"/>
              </a:lnSpc>
            </a:pPr>
            <a:r>
              <a:rPr lang="en-US" sz="1600" b="0" i="0" u="none" strike="noStrike">
                <a:solidFill>
                  <a:schemeClr val="tx1"/>
                </a:solidFill>
                <a:latin typeface="+mn-lt"/>
                <a:ea typeface="+mn-ea"/>
                <a:cs typeface="Noto Sans SC" panose="020B0200000000000000" charset="-122"/>
                <a:sym typeface="Noto Sans SC" panose="020B0200000000000000" charset="-122"/>
              </a:rPr>
              <a:t>常态化开展安全主题活动、班前会交底、岗位承诺等。</a:t>
            </a:r>
          </a:p>
        </p:txBody>
      </p:sp>
      <p:sp>
        <p:nvSpPr>
          <p:cNvPr id="17" name="AutoShape 17"/>
          <p:cNvSpPr/>
          <p:nvPr>
            <p:custDataLst>
              <p:tags r:id="rId14"/>
            </p:custDataLst>
          </p:nvPr>
        </p:nvSpPr>
        <p:spPr>
          <a:xfrm>
            <a:off x="6731000" y="3238500"/>
            <a:ext cx="4699000" cy="1524000"/>
          </a:xfrm>
          <a:prstGeom prst="rect">
            <a:avLst/>
          </a:prstGeom>
          <a:noFill/>
          <a:ln w="12700" cap="flat" cmpd="sng">
            <a:noFill/>
            <a:prstDash val="solid"/>
            <a:round/>
          </a:ln>
        </p:spPr>
        <p:txBody>
          <a:bodyPr vert="horz" wrap="square" lIns="0" tIns="0" rIns="0" bIns="0" rtlCol="0" anchor="ctr" anchorCtr="0">
            <a:normAutofit/>
          </a:bodyPr>
          <a:lstStyle/>
          <a:p>
            <a:pPr marL="165100" indent="-165100" algn="l">
              <a:lnSpc>
                <a:spcPct val="125000"/>
              </a:lnSpc>
              <a:buClr>
                <a:srgbClr val="333333"/>
              </a:buClr>
              <a:buChar char="•"/>
              <a:defRPr/>
            </a:pPr>
            <a:r>
              <a:rPr lang="en-US" sz="1600" b="1" i="0" u="none" strike="noStrike">
                <a:solidFill>
                  <a:schemeClr val="tx1"/>
                </a:solidFill>
                <a:latin typeface="+mn-lt"/>
                <a:ea typeface="+mn-ea"/>
                <a:cs typeface="Noto Sans SC" panose="020B0200000000000000" charset="-122"/>
                <a:sym typeface="Noto Sans SC" panose="020B0200000000000000" charset="-122"/>
              </a:rPr>
              <a:t>理念融入：</a:t>
            </a:r>
            <a:r>
              <a:rPr lang="en-US" sz="1600" b="0" i="0" u="none" strike="noStrike">
                <a:solidFill>
                  <a:schemeClr val="tx1"/>
                </a:solidFill>
                <a:latin typeface="+mn-lt"/>
                <a:ea typeface="+mn-ea"/>
                <a:cs typeface="Noto Sans SC" panose="020B0200000000000000" charset="-122"/>
                <a:sym typeface="Noto Sans SC" panose="020B0200000000000000" charset="-122"/>
              </a:rPr>
              <a:t>把安全理念融入日常工作的每一个环节</a:t>
            </a:r>
            <a:endParaRPr lang="en-US">
              <a:solidFill>
                <a:schemeClr val="tx1"/>
              </a:solidFill>
              <a:latin typeface="+mn-lt"/>
              <a:ea typeface="+mn-ea"/>
            </a:endParaRPr>
          </a:p>
          <a:p>
            <a:pPr marL="165100" indent="-165100" algn="l">
              <a:lnSpc>
                <a:spcPct val="125000"/>
              </a:lnSpc>
              <a:buClr>
                <a:srgbClr val="333333"/>
              </a:buClr>
              <a:buChar char="•"/>
            </a:pPr>
            <a:r>
              <a:rPr lang="en-US" sz="1600" b="1" i="0" u="none" strike="noStrike">
                <a:solidFill>
                  <a:schemeClr val="tx1"/>
                </a:solidFill>
                <a:latin typeface="+mn-lt"/>
                <a:ea typeface="+mn-ea"/>
                <a:cs typeface="Noto Sans SC" panose="020B0200000000000000" charset="-122"/>
                <a:sym typeface="Noto Sans SC" panose="020B0200000000000000" charset="-122"/>
              </a:rPr>
              <a:t>全员监督：</a:t>
            </a:r>
            <a:r>
              <a:rPr lang="en-US" sz="1600" b="0" i="0" u="none" strike="noStrike">
                <a:solidFill>
                  <a:schemeClr val="tx1"/>
                </a:solidFill>
                <a:latin typeface="+mn-lt"/>
                <a:ea typeface="+mn-ea"/>
                <a:cs typeface="Noto Sans SC" panose="020B0200000000000000" charset="-122"/>
                <a:sym typeface="Noto Sans SC" panose="020B0200000000000000" charset="-122"/>
              </a:rPr>
              <a:t>畅通监督渠道，鼓励举报隐患与违规行为</a:t>
            </a:r>
          </a:p>
          <a:p>
            <a:pPr marL="165100" indent="-165100" algn="l">
              <a:lnSpc>
                <a:spcPct val="125000"/>
              </a:lnSpc>
              <a:buClr>
                <a:srgbClr val="333333"/>
              </a:buClr>
              <a:buChar char="•"/>
            </a:pPr>
            <a:r>
              <a:rPr lang="en-US" sz="1600" b="1" i="0" u="none" strike="noStrike">
                <a:solidFill>
                  <a:schemeClr val="tx1"/>
                </a:solidFill>
                <a:latin typeface="+mn-lt"/>
                <a:ea typeface="+mn-ea"/>
                <a:cs typeface="Noto Sans SC" panose="020B0200000000000000" charset="-122"/>
                <a:sym typeface="Noto Sans SC" panose="020B0200000000000000" charset="-122"/>
              </a:rPr>
              <a:t>示范引领：</a:t>
            </a:r>
            <a:r>
              <a:rPr lang="en-US" sz="1600" b="0" i="0" u="none" strike="noStrike">
                <a:solidFill>
                  <a:schemeClr val="tx1"/>
                </a:solidFill>
                <a:latin typeface="+mn-lt"/>
                <a:ea typeface="+mn-ea"/>
                <a:cs typeface="Noto Sans SC" panose="020B0200000000000000" charset="-122"/>
                <a:sym typeface="Noto Sans SC" panose="020B0200000000000000" charset="-122"/>
              </a:rPr>
              <a:t>管理层带头落实责任，带头遵守规定，以上率下</a:t>
            </a:r>
          </a:p>
        </p:txBody>
      </p:sp>
      <p:sp>
        <p:nvSpPr>
          <p:cNvPr id="18" name="AutoShape 18"/>
          <p:cNvSpPr/>
          <p:nvPr>
            <p:custDataLst>
              <p:tags r:id="rId15"/>
            </p:custDataLst>
          </p:nvPr>
        </p:nvSpPr>
        <p:spPr>
          <a:xfrm>
            <a:off x="508000" y="5588000"/>
            <a:ext cx="11176000" cy="508000"/>
          </a:xfrm>
          <a:prstGeom prst="roundRect">
            <a:avLst>
              <a:gd name="adj" fmla="val 25000"/>
            </a:avLst>
          </a:prstGeom>
          <a:solidFill>
            <a:schemeClr val="accent1">
              <a:alpha val="10000"/>
            </a:schemeClr>
          </a:solidFill>
          <a:ln w="12700" cap="flat" cmpd="sng">
            <a:solidFill>
              <a:schemeClr val="accent1">
                <a:alpha val="100000"/>
              </a:schemeClr>
            </a:solidFill>
            <a:prstDash val="dash"/>
            <a:round/>
          </a:ln>
        </p:spPr>
        <p:txBody>
          <a:bodyPr vert="horz" wrap="square" lIns="63500" tIns="63500" rIns="63500" bIns="63500" rtlCol="0" anchor="ctr"/>
          <a:lstStyle/>
          <a:p>
            <a:pPr algn="ctr">
              <a:defRPr/>
            </a:pPr>
            <a:endParaRPr sz="1800">
              <a:solidFill>
                <a:schemeClr val="tx1"/>
              </a:solidFill>
            </a:endParaRPr>
          </a:p>
        </p:txBody>
      </p:sp>
      <p:sp>
        <p:nvSpPr>
          <p:cNvPr id="19" name="AutoShape 19"/>
          <p:cNvSpPr/>
          <p:nvPr>
            <p:custDataLst>
              <p:tags r:id="rId16"/>
            </p:custDataLst>
          </p:nvPr>
        </p:nvSpPr>
        <p:spPr>
          <a:xfrm>
            <a:off x="635000" y="5689600"/>
            <a:ext cx="10922000" cy="3048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1800" b="1" i="0" u="none" strike="noStrike">
                <a:solidFill>
                  <a:schemeClr val="accent1">
                    <a:lumMod val="50000"/>
                  </a:schemeClr>
                </a:solidFill>
                <a:latin typeface="+mn-lt"/>
                <a:ea typeface="+mn-ea"/>
                <a:cs typeface="Noto Sans SC" panose="020B0200000000000000" charset="-122"/>
                <a:sym typeface="Noto Sans SC" panose="020B0200000000000000" charset="-122"/>
              </a:rPr>
              <a:t>核心目标：让员工从“要我安全”转变为“我要安全、我会安全、我能安全”</a:t>
            </a:r>
          </a:p>
        </p:txBody>
      </p:sp>
      <p:sp>
        <p:nvSpPr>
          <p:cNvPr id="3" name="标题 2"/>
          <p:cNvSpPr>
            <a:spLocks noGrp="1"/>
          </p:cNvSpPr>
          <p:nvPr>
            <p:ph type="title"/>
            <p:custDataLst>
              <p:tags r:id="rId17"/>
            </p:custDataLst>
          </p:nvPr>
        </p:nvSpPr>
        <p:spPr/>
        <p:txBody>
          <a:bodyPr vert="horz" wrap="square" lIns="0" tIns="0" rIns="0" bIns="0" rtlCol="0" anchor="b">
            <a:normAutofit/>
          </a:bodyPr>
          <a:lstStyle/>
          <a:p>
            <a:pPr lvl="0" algn="l">
              <a:buClrTx/>
              <a:buSzTx/>
              <a:buFontTx/>
            </a:pPr>
            <a:r>
              <a:rPr lang="zh-CN" altLang="en-US" dirty="0">
                <a:sym typeface="+mn-ea"/>
              </a:rPr>
              <a:t>全员参与的激励约束机制与安全文化培育</a:t>
            </a:r>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p:cNvSpPr>
            <a:spLocks noGrp="1"/>
          </p:cNvSpPr>
          <p:nvPr>
            <p:ph type="title"/>
            <p:custDataLst>
              <p:tags r:id="rId2"/>
            </p:custDataLst>
          </p:nvPr>
        </p:nvSpPr>
        <p:spPr/>
        <p:txBody>
          <a:bodyPr>
            <a:normAutofit/>
          </a:bodyPr>
          <a:lstStyle/>
          <a:p>
            <a:pPr marL="0" indent="0" algn="l">
              <a:lnSpc>
                <a:spcPct val="100000"/>
              </a:lnSpc>
              <a:spcBef>
                <a:spcPts val="0"/>
              </a:spcBef>
              <a:spcAft>
                <a:spcPts val="0"/>
              </a:spcAft>
              <a:buSzPct val="100000"/>
            </a:pPr>
            <a:r>
              <a:rPr lang="zh-CN" altLang="en-US" sz="5400" u="none" strike="noStrike">
                <a:sym typeface="Noto Sans SC" panose="020B0200000000000000" charset="-122"/>
              </a:rPr>
              <a:t>实体化</a:t>
            </a:r>
          </a:p>
        </p:txBody>
      </p:sp>
      <p:sp>
        <p:nvSpPr>
          <p:cNvPr id="9" name="副标题"/>
          <p:cNvSpPr>
            <a:spLocks noGrp="1"/>
          </p:cNvSpPr>
          <p:nvPr>
            <p:ph type="body" idx="1"/>
            <p:custDataLst>
              <p:tags r:id="rId3"/>
            </p:custDataLst>
          </p:nvPr>
        </p:nvSpPr>
        <p:spPr/>
        <p:txBody>
          <a:bodyPr>
            <a:normAutofit/>
          </a:bodyPr>
          <a:lstStyle/>
          <a:p>
            <a:pPr marL="0" indent="0" algn="l">
              <a:lnSpc>
                <a:spcPct val="130000"/>
              </a:lnSpc>
              <a:spcBef>
                <a:spcPts val="1000"/>
              </a:spcBef>
              <a:spcAft>
                <a:spcPts val="0"/>
              </a:spcAft>
              <a:buSzPct val="100000"/>
            </a:pPr>
            <a:r>
              <a:rPr lang="zh-CN" altLang="en-US" sz="2400" u="none" strike="noStrike">
                <a:sym typeface="Noto Sans SC" panose="020B0200000000000000" charset="-122"/>
              </a:rPr>
              <a:t>夯实坚实可靠的安全基础保障</a:t>
            </a:r>
          </a:p>
        </p:txBody>
      </p:sp>
      <p:sp>
        <p:nvSpPr>
          <p:cNvPr id="10" name="节编号"/>
          <p:cNvSpPr>
            <a:spLocks noGrp="1"/>
          </p:cNvSpPr>
          <p:nvPr>
            <p:ph type="body" sz="quarter" idx="13"/>
            <p:custDataLst>
              <p:tags r:id="rId4"/>
            </p:custDataLst>
          </p:nvPr>
        </p:nvSpPr>
        <p:spPr>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altLang="zh-CN">
                <a:solidFill>
                  <a:schemeClr val="bg1"/>
                </a:solidFill>
                <a:sym typeface="+mn-ea"/>
              </a:rPr>
              <a:t>PATR 5</a:t>
            </a:r>
            <a:endParaRPr lang="zh-CN" altLang="en-US"/>
          </a:p>
        </p:txBody>
      </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62000" y="1397000"/>
            <a:ext cx="5842000" cy="1143000"/>
          </a:xfrm>
          <a:prstGeom prst="roundRect">
            <a:avLst>
              <a:gd name="adj" fmla="val 11111"/>
            </a:avLst>
          </a:prstGeom>
          <a:solidFill>
            <a:schemeClr val="accent2">
              <a:alpha val="6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6"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52500" y="1587500"/>
            <a:ext cx="406400" cy="406400"/>
          </a:xfrm>
          <a:prstGeom prst="rect">
            <a:avLst/>
          </a:prstGeom>
        </p:spPr>
      </p:pic>
      <p:sp>
        <p:nvSpPr>
          <p:cNvPr id="7" name="AutoShape 7"/>
          <p:cNvSpPr/>
          <p:nvPr>
            <p:custDataLst>
              <p:tags r:id="rId2"/>
            </p:custDataLst>
          </p:nvPr>
        </p:nvSpPr>
        <p:spPr>
          <a:xfrm>
            <a:off x="1460500" y="1436386"/>
            <a:ext cx="4953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lt1"/>
                </a:solidFill>
                <a:latin typeface="+mn-lt"/>
                <a:ea typeface="+mn-ea"/>
                <a:cs typeface="Noto Sans SC" panose="020B0200000000000000" charset="-122"/>
                <a:sym typeface="Noto Sans SC" panose="020B0200000000000000" charset="-122"/>
              </a:rPr>
              <a:t>核心定义：杜绝“空架子”，实现全面落地</a:t>
            </a:r>
          </a:p>
        </p:txBody>
      </p:sp>
      <p:sp>
        <p:nvSpPr>
          <p:cNvPr id="8" name="AutoShape 8"/>
          <p:cNvSpPr/>
          <p:nvPr>
            <p:custDataLst>
              <p:tags r:id="rId3"/>
            </p:custDataLst>
          </p:nvPr>
        </p:nvSpPr>
        <p:spPr>
          <a:xfrm>
            <a:off x="1460500" y="1905000"/>
            <a:ext cx="4953000" cy="508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推动安全生产管理的机构、人员、经费、装备、制度全面落地，让安全管理有机构管、有人员干、有钱投入、有装备支撑。</a:t>
            </a:r>
          </a:p>
        </p:txBody>
      </p:sp>
      <p:sp>
        <p:nvSpPr>
          <p:cNvPr id="9" name="AutoShape 9"/>
          <p:cNvSpPr/>
          <p:nvPr/>
        </p:nvSpPr>
        <p:spPr>
          <a:xfrm>
            <a:off x="762000" y="2667000"/>
            <a:ext cx="5842000" cy="1143000"/>
          </a:xfrm>
          <a:prstGeom prst="roundRect">
            <a:avLst>
              <a:gd name="adj" fmla="val 11111"/>
            </a:avLst>
          </a:prstGeom>
          <a:solidFill>
            <a:schemeClr val="accent2">
              <a:alpha val="6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952500" y="2857500"/>
            <a:ext cx="406400" cy="406400"/>
          </a:xfrm>
          <a:prstGeom prst="rect">
            <a:avLst/>
          </a:prstGeom>
        </p:spPr>
      </p:pic>
      <p:sp>
        <p:nvSpPr>
          <p:cNvPr id="11" name="AutoShape 11"/>
          <p:cNvSpPr/>
          <p:nvPr>
            <p:custDataLst>
              <p:tags r:id="rId4"/>
            </p:custDataLst>
          </p:nvPr>
        </p:nvSpPr>
        <p:spPr>
          <a:xfrm>
            <a:off x="1460500" y="2819400"/>
            <a:ext cx="4953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lt1"/>
                </a:solidFill>
                <a:latin typeface="+mn-lt"/>
                <a:ea typeface="+mn-ea"/>
                <a:cs typeface="Noto Sans SC" panose="020B0200000000000000" charset="-122"/>
                <a:sym typeface="Noto Sans SC" panose="020B0200000000000000" charset="-122"/>
              </a:rPr>
              <a:t>核心原则：应配尽配，常态运行</a:t>
            </a:r>
          </a:p>
        </p:txBody>
      </p:sp>
      <p:sp>
        <p:nvSpPr>
          <p:cNvPr id="12" name="AutoShape 12"/>
          <p:cNvSpPr/>
          <p:nvPr>
            <p:custDataLst>
              <p:tags r:id="rId5"/>
            </p:custDataLst>
          </p:nvPr>
        </p:nvSpPr>
        <p:spPr>
          <a:xfrm>
            <a:off x="1460500" y="3175000"/>
            <a:ext cx="4953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坚持“应配尽配、保障到位、落地见效、常态运行”原则，确保安全管理机制长效化。</a:t>
            </a:r>
          </a:p>
        </p:txBody>
      </p:sp>
      <p:sp>
        <p:nvSpPr>
          <p:cNvPr id="13" name="AutoShape 13"/>
          <p:cNvSpPr/>
          <p:nvPr/>
        </p:nvSpPr>
        <p:spPr>
          <a:xfrm>
            <a:off x="762000" y="3937000"/>
            <a:ext cx="5842000" cy="1143000"/>
          </a:xfrm>
          <a:prstGeom prst="roundRect">
            <a:avLst>
              <a:gd name="adj" fmla="val 11111"/>
            </a:avLst>
          </a:prstGeom>
          <a:solidFill>
            <a:schemeClr val="accent2">
              <a:alpha val="6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952500" y="4127500"/>
            <a:ext cx="406400" cy="406400"/>
          </a:xfrm>
          <a:prstGeom prst="rect">
            <a:avLst/>
          </a:prstGeom>
        </p:spPr>
      </p:pic>
      <p:sp>
        <p:nvSpPr>
          <p:cNvPr id="15" name="AutoShape 15"/>
          <p:cNvSpPr/>
          <p:nvPr>
            <p:custDataLst>
              <p:tags r:id="rId6"/>
            </p:custDataLst>
          </p:nvPr>
        </p:nvSpPr>
        <p:spPr>
          <a:xfrm>
            <a:off x="1460500" y="4089400"/>
            <a:ext cx="4953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lt1"/>
                </a:solidFill>
                <a:latin typeface="+mn-lt"/>
                <a:ea typeface="+mn-ea"/>
                <a:cs typeface="Noto Sans SC" panose="020B0200000000000000" charset="-122"/>
                <a:sym typeface="Noto Sans SC" panose="020B0200000000000000" charset="-122"/>
              </a:rPr>
              <a:t>建设目标：筑牢基础，解决核心问题</a:t>
            </a:r>
          </a:p>
        </p:txBody>
      </p:sp>
      <p:sp>
        <p:nvSpPr>
          <p:cNvPr id="16" name="AutoShape 16"/>
          <p:cNvSpPr/>
          <p:nvPr>
            <p:custDataLst>
              <p:tags r:id="rId7"/>
            </p:custDataLst>
          </p:nvPr>
        </p:nvSpPr>
        <p:spPr>
          <a:xfrm>
            <a:off x="1460500" y="4445000"/>
            <a:ext cx="4953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筑牢安全生产的硬件与软件基础，彻底解决</a:t>
            </a:r>
            <a:r>
              <a:rPr lang="en-US" sz="1600" b="1" i="0" u="none" strike="noStrike">
                <a:solidFill>
                  <a:schemeClr val="lt1"/>
                </a:solidFill>
                <a:latin typeface="+mn-lt"/>
                <a:ea typeface="+mn-ea"/>
                <a:cs typeface="Noto Sans SC" panose="020B0200000000000000" charset="-122"/>
                <a:sym typeface="Noto Sans SC" panose="020B0200000000000000" charset="-122"/>
              </a:rPr>
              <a:t>“没人管、没钱管、没装备管、没制度管”</a:t>
            </a:r>
            <a:r>
              <a:rPr lang="en-US" sz="1600" b="0" i="0" u="none" strike="noStrike">
                <a:solidFill>
                  <a:schemeClr val="lt1"/>
                </a:solidFill>
                <a:latin typeface="+mn-lt"/>
                <a:ea typeface="+mn-ea"/>
                <a:cs typeface="Noto Sans SC" panose="020B0200000000000000" charset="-122"/>
                <a:sym typeface="Noto Sans SC" panose="020B0200000000000000" charset="-122"/>
              </a:rPr>
              <a:t>的核心痛点。</a:t>
            </a:r>
          </a:p>
        </p:txBody>
      </p:sp>
      <p:sp>
        <p:nvSpPr>
          <p:cNvPr id="17" name="AutoShape 17"/>
          <p:cNvSpPr/>
          <p:nvPr/>
        </p:nvSpPr>
        <p:spPr>
          <a:xfrm>
            <a:off x="762000" y="5207000"/>
            <a:ext cx="5842000" cy="1143000"/>
          </a:xfrm>
          <a:prstGeom prst="roundRect">
            <a:avLst>
              <a:gd name="adj" fmla="val 11111"/>
            </a:avLst>
          </a:prstGeom>
          <a:solidFill>
            <a:schemeClr val="accent2">
              <a:alpha val="6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8"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952500" y="5397500"/>
            <a:ext cx="406400" cy="406400"/>
          </a:xfrm>
          <a:prstGeom prst="rect">
            <a:avLst/>
          </a:prstGeom>
        </p:spPr>
      </p:pic>
      <p:sp>
        <p:nvSpPr>
          <p:cNvPr id="19" name="AutoShape 19"/>
          <p:cNvSpPr/>
          <p:nvPr>
            <p:custDataLst>
              <p:tags r:id="rId8"/>
            </p:custDataLst>
          </p:nvPr>
        </p:nvSpPr>
        <p:spPr>
          <a:xfrm>
            <a:off x="1460500" y="5359400"/>
            <a:ext cx="4953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lt1"/>
                </a:solidFill>
                <a:latin typeface="+mn-lt"/>
                <a:ea typeface="+mn-ea"/>
                <a:cs typeface="Noto Sans SC" panose="020B0200000000000000" charset="-122"/>
                <a:sym typeface="Noto Sans SC" panose="020B0200000000000000" charset="-122"/>
              </a:rPr>
              <a:t>核心定位：安全生产工作的“基础底盘”</a:t>
            </a:r>
          </a:p>
        </p:txBody>
      </p:sp>
      <p:sp>
        <p:nvSpPr>
          <p:cNvPr id="20" name="AutoShape 20"/>
          <p:cNvSpPr/>
          <p:nvPr>
            <p:custDataLst>
              <p:tags r:id="rId9"/>
            </p:custDataLst>
          </p:nvPr>
        </p:nvSpPr>
        <p:spPr>
          <a:xfrm>
            <a:off x="1460500" y="5715000"/>
            <a:ext cx="4953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实体化建设是所有安全管理工作的前提和保障，是构建安全防线的基石。</a:t>
            </a:r>
          </a:p>
        </p:txBody>
      </p:sp>
      <p:sp>
        <p:nvSpPr>
          <p:cNvPr id="21" name="AutoShape 21"/>
          <p:cNvSpPr/>
          <p:nvPr>
            <p:custDataLst>
              <p:tags r:id="rId10"/>
            </p:custDataLst>
          </p:nvPr>
        </p:nvSpPr>
        <p:spPr>
          <a:xfrm>
            <a:off x="7112000" y="1651000"/>
            <a:ext cx="3810000" cy="2286000"/>
          </a:xfrm>
          <a:prstGeom prst="roundRect">
            <a:avLst>
              <a:gd name="adj" fmla="val 5555"/>
            </a:avLst>
          </a:prstGeom>
          <a:solidFill>
            <a:srgbClr val="FFFFFF">
              <a:alpha val="100000"/>
            </a:srgbClr>
          </a:solidFill>
          <a:ln w="25400" cap="flat" cmpd="sng">
            <a:noFill/>
            <a:prstDash val="solid"/>
            <a:round/>
          </a:ln>
          <a:effectLst>
            <a:outerShdw blurRad="127000" dist="63500" dir="2700000" algn="tl" rotWithShape="0">
              <a:srgbClr val="005BAC">
                <a:alpha val="15000"/>
              </a:srgbClr>
            </a:outerShdw>
          </a:effectLst>
        </p:spPr>
        <p:txBody>
          <a:bodyPr vert="horz" wrap="square" lIns="63500" tIns="63500" rIns="63500" bIns="63500" rtlCol="0" anchor="ctr"/>
          <a:lstStyle/>
          <a:p>
            <a:pPr algn="ctr">
              <a:defRPr/>
            </a:pPr>
            <a:endParaRPr sz="1600">
              <a:solidFill>
                <a:schemeClr val="tx1"/>
              </a:solidFill>
            </a:endParaRPr>
          </a:p>
        </p:txBody>
      </p:sp>
      <p:pic>
        <p:nvPicPr>
          <p:cNvPr id="22" name="Picture 22"/>
          <p:cNvPicPr>
            <a:picLocks noChangeAspect="1"/>
          </p:cNvPicPr>
          <p:nvPr>
            <p:custDataLst>
              <p:tags r:id="rId11"/>
            </p:custDataLst>
          </p:nvPr>
        </p:nvPicPr>
        <p:blipFill>
          <a:blip r:embed="rId26"/>
          <a:srcRect t="158" b="158"/>
          <a:stretch>
            <a:fillRect/>
          </a:stretch>
        </p:blipFill>
        <p:spPr>
          <a:xfrm>
            <a:off x="7239000" y="1790700"/>
            <a:ext cx="3556000" cy="1993900"/>
          </a:xfrm>
          <a:prstGeom prst="roundRect">
            <a:avLst>
              <a:gd name="adj" fmla="val 6369"/>
            </a:avLst>
          </a:prstGeom>
          <a:noFill/>
          <a:ln w="25400" cap="flat" cmpd="sng">
            <a:noFill/>
            <a:prstDash val="solid"/>
            <a:round/>
          </a:ln>
        </p:spPr>
      </p:pic>
      <p:sp>
        <p:nvSpPr>
          <p:cNvPr id="23" name="AutoShape 23"/>
          <p:cNvSpPr/>
          <p:nvPr>
            <p:custDataLst>
              <p:tags r:id="rId12"/>
            </p:custDataLst>
          </p:nvPr>
        </p:nvSpPr>
        <p:spPr>
          <a:xfrm>
            <a:off x="7112000" y="4064000"/>
            <a:ext cx="3810000" cy="381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安全防护装备标准化配置示例</a:t>
            </a:r>
          </a:p>
        </p:txBody>
      </p:sp>
      <p:sp>
        <p:nvSpPr>
          <p:cNvPr id="24" name="AutoShape 24"/>
          <p:cNvSpPr/>
          <p:nvPr>
            <p:custDataLst>
              <p:tags r:id="rId13"/>
            </p:custDataLst>
          </p:nvPr>
        </p:nvSpPr>
        <p:spPr>
          <a:xfrm>
            <a:off x="7112000" y="4572000"/>
            <a:ext cx="3810000" cy="1270000"/>
          </a:xfrm>
          <a:prstGeom prst="roundRect">
            <a:avLst>
              <a:gd name="adj" fmla="val 10000"/>
            </a:avLst>
          </a:prstGeom>
          <a:solidFill>
            <a:schemeClr val="accent1">
              <a:alpha val="5000"/>
            </a:schemeClr>
          </a:solidFill>
          <a:ln w="12700" cap="flat" cmpd="sng">
            <a:solidFill>
              <a:schemeClr val="accent1">
                <a:alpha val="30000"/>
              </a:schemeClr>
            </a:solidFill>
            <a:prstDash val="dash"/>
            <a:round/>
          </a:ln>
        </p:spPr>
        <p:txBody>
          <a:bodyPr vert="horz" wrap="square" lIns="63500" tIns="63500" rIns="63500" bIns="63500" rtlCol="0" anchor="ctr"/>
          <a:lstStyle/>
          <a:p>
            <a:pPr algn="ctr">
              <a:defRPr/>
            </a:pPr>
            <a:endParaRPr sz="1600">
              <a:solidFill>
                <a:schemeClr val="tx1"/>
              </a:solidFill>
            </a:endParaRPr>
          </a:p>
        </p:txBody>
      </p:sp>
      <p:sp>
        <p:nvSpPr>
          <p:cNvPr id="25" name="AutoShape 25"/>
          <p:cNvSpPr/>
          <p:nvPr>
            <p:custDataLst>
              <p:tags r:id="rId14"/>
            </p:custDataLst>
          </p:nvPr>
        </p:nvSpPr>
        <p:spPr>
          <a:xfrm>
            <a:off x="7239000" y="4699000"/>
            <a:ext cx="3556000" cy="1016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17000"/>
              </a:lnSpc>
              <a:defRPr/>
            </a:pPr>
            <a:r>
              <a:rPr lang="en-US" sz="1600" b="1" i="0" u="none" strike="noStrike">
                <a:solidFill>
                  <a:schemeClr val="accent1">
                    <a:lumMod val="50000"/>
                    <a:hueOff val="9600000"/>
                  </a:schemeClr>
                </a:solidFill>
                <a:latin typeface="+mn-lt"/>
                <a:ea typeface="+mn-ea"/>
                <a:cs typeface="Noto Sans SC" panose="020B0200000000000000" charset="-122"/>
                <a:sym typeface="Noto Sans SC" panose="020B0200000000000000" charset="-122"/>
              </a:rPr>
              <a:t>硬件保障要点：</a:t>
            </a:r>
            <a:r>
              <a:rPr lang="en-US" sz="1800" b="0" i="0" u="none" strike="noStrike">
                <a:solidFill>
                  <a:schemeClr val="accent1">
                    <a:lumMod val="50000"/>
                    <a:hueOff val="10800000"/>
                  </a:schemeClr>
                </a:solidFill>
                <a:latin typeface="+mn-lt"/>
                <a:ea typeface="+mn-ea"/>
                <a:cs typeface="Noto Sans SC" panose="020B0200000000000000" charset="-122"/>
                <a:sym typeface="Noto Sans SC" panose="020B0200000000000000" charset="-122"/>
              </a:rPr>
              <a:t/>
            </a:r>
            <a:br>
              <a:rPr lang="en-US" sz="1800" b="0" i="0" u="none" strike="noStrike">
                <a:solidFill>
                  <a:schemeClr val="accent1">
                    <a:lumMod val="50000"/>
                    <a:hueOff val="10800000"/>
                  </a:schemeClr>
                </a:solidFill>
                <a:latin typeface="+mn-lt"/>
                <a:ea typeface="+mn-ea"/>
                <a:cs typeface="Noto Sans SC" panose="020B0200000000000000" charset="-122"/>
                <a:sym typeface="Noto Sans SC" panose="020B0200000000000000" charset="-122"/>
              </a:rPr>
            </a:br>
            <a:r>
              <a:rPr lang="en-US" b="0" i="0" u="none" strike="noStrike">
                <a:solidFill>
                  <a:schemeClr val="tx1"/>
                </a:solidFill>
                <a:latin typeface="+mn-lt"/>
                <a:ea typeface="+mn-ea"/>
                <a:cs typeface="Noto Sans SC" panose="020B0200000000000000" charset="-122"/>
                <a:sym typeface="Noto Sans SC" panose="020B0200000000000000" charset="-122"/>
              </a:rPr>
              <a:t>必须配备符合国家标准的防护装备，并定期检查维护，确保关键时刻“拿得出、用得上”。</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3" name="标题 2"/>
          <p:cNvSpPr>
            <a:spLocks noGrp="1"/>
          </p:cNvSpPr>
          <p:nvPr>
            <p:ph type="title"/>
            <p:custDataLst>
              <p:tags r:id="rId15"/>
            </p:custDataLst>
          </p:nvPr>
        </p:nvSpPr>
        <p:spPr/>
        <p:txBody>
          <a:bodyPr vert="horz" wrap="square" lIns="0" tIns="0" rIns="0" bIns="0" rtlCol="0" anchor="b">
            <a:normAutofit/>
          </a:bodyPr>
          <a:lstStyle/>
          <a:p>
            <a:pPr lvl="0" algn="l">
              <a:buClrTx/>
              <a:buSzTx/>
              <a:buFontTx/>
            </a:pPr>
            <a:r>
              <a:rPr lang="zh-CN" altLang="en-US" dirty="0">
                <a:sym typeface="+mn-ea"/>
              </a:rPr>
              <a:t>实体化建设 · 核心内涵与建设目标</a:t>
            </a:r>
          </a:p>
        </p:txBody>
      </p:sp>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397000"/>
            <a:ext cx="3429000" cy="1905000"/>
          </a:xfrm>
          <a:prstGeom prst="roundRect">
            <a:avLst>
              <a:gd name="adj" fmla="val 6666"/>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pic>
        <p:nvPicPr>
          <p:cNvPr id="6" name="Picture 6"/>
          <p:cNvPicPr>
            <a:picLocks noChangeAspect="1"/>
          </p:cNvPicPr>
          <p:nvPr>
            <p:custDataLst>
              <p:tags r:id="rId3"/>
            </p:custDataLst>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952500" y="1587500"/>
            <a:ext cx="406400" cy="406400"/>
          </a:xfrm>
          <a:prstGeom prst="rect">
            <a:avLst/>
          </a:prstGeom>
        </p:spPr>
      </p:pic>
      <p:sp>
        <p:nvSpPr>
          <p:cNvPr id="7" name="AutoShape 7"/>
          <p:cNvSpPr/>
          <p:nvPr>
            <p:custDataLst>
              <p:tags r:id="rId4"/>
            </p:custDataLst>
          </p:nvPr>
        </p:nvSpPr>
        <p:spPr>
          <a:xfrm>
            <a:off x="1460500" y="1549400"/>
            <a:ext cx="254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机构实体</a:t>
            </a:r>
          </a:p>
        </p:txBody>
      </p:sp>
      <p:sp>
        <p:nvSpPr>
          <p:cNvPr id="8" name="AutoShape 8"/>
          <p:cNvSpPr/>
          <p:nvPr>
            <p:custDataLst>
              <p:tags r:id="rId5"/>
            </p:custDataLst>
          </p:nvPr>
        </p:nvSpPr>
        <p:spPr>
          <a:xfrm>
            <a:off x="952500" y="2032000"/>
            <a:ext cx="3048000" cy="1143000"/>
          </a:xfrm>
          <a:prstGeom prst="rect">
            <a:avLst/>
          </a:prstGeom>
          <a:noFill/>
          <a:ln w="12700" cap="flat" cmpd="sng">
            <a:noFill/>
            <a:prstDash val="solid"/>
            <a:round/>
          </a:ln>
        </p:spPr>
        <p:txBody>
          <a:bodyPr vert="horz" wrap="square" lIns="0" tIns="0" rIns="0" bIns="0" rtlCol="0" anchor="ctr" anchorCtr="0"/>
          <a:lstStyle/>
          <a:p>
            <a:pPr marL="152400" indent="-152400" algn="l">
              <a:lnSpc>
                <a:spcPct val="125000"/>
              </a:lnSpc>
              <a:buClr>
                <a:srgbClr val="333333"/>
              </a:buClr>
              <a:buChar char="•"/>
              <a:defRPr/>
            </a:pPr>
            <a:r>
              <a:rPr lang="en-US" sz="1600" b="0" i="0" u="none" strike="noStrike">
                <a:solidFill>
                  <a:schemeClr val="tx1"/>
                </a:solidFill>
                <a:latin typeface="+mn-lt"/>
                <a:ea typeface="+mn-ea"/>
                <a:cs typeface="Noto Sans SC" panose="020B0200000000000000" charset="-122"/>
                <a:sym typeface="Noto Sans SC" panose="020B0200000000000000" charset="-122"/>
              </a:rPr>
              <a:t>依法设置管理机构，明确架构与职责</a:t>
            </a:r>
            <a:endParaRPr lang="en-US">
              <a:solidFill>
                <a:schemeClr val="tx1"/>
              </a:solidFill>
              <a:latin typeface="+mn-lt"/>
              <a:ea typeface="+mn-ea"/>
            </a:endParaRPr>
          </a:p>
          <a:p>
            <a:pPr marL="152400" indent="-152400" algn="l">
              <a:lnSpc>
                <a:spcPct val="125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杜绝虚设挂靠，确保机构正常运转</a:t>
            </a:r>
          </a:p>
        </p:txBody>
      </p:sp>
      <p:sp>
        <p:nvSpPr>
          <p:cNvPr id="9" name="AutoShape 9"/>
          <p:cNvSpPr/>
          <p:nvPr>
            <p:custDataLst>
              <p:tags r:id="rId6"/>
            </p:custDataLst>
          </p:nvPr>
        </p:nvSpPr>
        <p:spPr>
          <a:xfrm>
            <a:off x="4381500" y="1397000"/>
            <a:ext cx="3429000" cy="1905000"/>
          </a:xfrm>
          <a:prstGeom prst="roundRect">
            <a:avLst>
              <a:gd name="adj" fmla="val 6666"/>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pic>
        <p:nvPicPr>
          <p:cNvPr id="10" name="Picture 10"/>
          <p:cNvPicPr>
            <a:picLocks noChangeAspect="1"/>
          </p:cNvPicPr>
          <p:nvPr>
            <p:custDataLst>
              <p:tags r:id="rId7"/>
            </p:custDataLst>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4572000" y="1587500"/>
            <a:ext cx="406400" cy="406400"/>
          </a:xfrm>
          <a:prstGeom prst="rect">
            <a:avLst/>
          </a:prstGeom>
        </p:spPr>
      </p:pic>
      <p:sp>
        <p:nvSpPr>
          <p:cNvPr id="11" name="AutoShape 11"/>
          <p:cNvSpPr/>
          <p:nvPr>
            <p:custDataLst>
              <p:tags r:id="rId8"/>
            </p:custDataLst>
          </p:nvPr>
        </p:nvSpPr>
        <p:spPr>
          <a:xfrm>
            <a:off x="5080000" y="1549400"/>
            <a:ext cx="254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人员实体</a:t>
            </a:r>
          </a:p>
        </p:txBody>
      </p:sp>
      <p:sp>
        <p:nvSpPr>
          <p:cNvPr id="12" name="AutoShape 12"/>
          <p:cNvSpPr/>
          <p:nvPr>
            <p:custDataLst>
              <p:tags r:id="rId9"/>
            </p:custDataLst>
          </p:nvPr>
        </p:nvSpPr>
        <p:spPr>
          <a:xfrm>
            <a:off x="4572000" y="2032000"/>
            <a:ext cx="3048000" cy="1143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25000"/>
              </a:lnSpc>
              <a:buClr>
                <a:srgbClr val="333333"/>
              </a:buClr>
              <a:buChar char="•"/>
              <a:defRPr/>
            </a:pPr>
            <a:r>
              <a:rPr lang="en-US" sz="1600" b="0" i="0" u="none" strike="noStrike">
                <a:solidFill>
                  <a:schemeClr val="tx1"/>
                </a:solidFill>
                <a:latin typeface="+mn-lt"/>
                <a:ea typeface="+mn-ea"/>
                <a:cs typeface="Noto Sans SC" panose="020B0200000000000000" charset="-122"/>
                <a:sym typeface="Noto Sans SC" panose="020B0200000000000000" charset="-122"/>
              </a:rPr>
              <a:t>配齐专职/兼职及特种作业人员</a:t>
            </a:r>
            <a:endParaRPr lang="en-US">
              <a:solidFill>
                <a:schemeClr val="tx1"/>
              </a:solidFill>
              <a:latin typeface="+mn-lt"/>
              <a:ea typeface="+mn-ea"/>
            </a:endParaRPr>
          </a:p>
          <a:p>
            <a:pPr marL="152400" indent="-152400" algn="l">
              <a:lnSpc>
                <a:spcPct val="125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严禁挂名不在岗、在岗不履职</a:t>
            </a:r>
          </a:p>
        </p:txBody>
      </p:sp>
      <p:sp>
        <p:nvSpPr>
          <p:cNvPr id="13" name="AutoShape 13"/>
          <p:cNvSpPr/>
          <p:nvPr>
            <p:custDataLst>
              <p:tags r:id="rId10"/>
            </p:custDataLst>
          </p:nvPr>
        </p:nvSpPr>
        <p:spPr>
          <a:xfrm>
            <a:off x="8001000" y="1397000"/>
            <a:ext cx="3429000" cy="1905000"/>
          </a:xfrm>
          <a:prstGeom prst="roundRect">
            <a:avLst>
              <a:gd name="adj" fmla="val 6666"/>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pic>
        <p:nvPicPr>
          <p:cNvPr id="14" name="Picture 14"/>
          <p:cNvPicPr>
            <a:picLocks noChangeAspect="1"/>
          </p:cNvPicPr>
          <p:nvPr>
            <p:custDataLst>
              <p:tags r:id="rId11"/>
            </p:custDataLst>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8191500" y="1587500"/>
            <a:ext cx="406400" cy="406400"/>
          </a:xfrm>
          <a:prstGeom prst="rect">
            <a:avLst/>
          </a:prstGeom>
        </p:spPr>
      </p:pic>
      <p:sp>
        <p:nvSpPr>
          <p:cNvPr id="15" name="AutoShape 15"/>
          <p:cNvSpPr/>
          <p:nvPr>
            <p:custDataLst>
              <p:tags r:id="rId12"/>
            </p:custDataLst>
          </p:nvPr>
        </p:nvSpPr>
        <p:spPr>
          <a:xfrm>
            <a:off x="8699500" y="1549400"/>
            <a:ext cx="254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经费实体</a:t>
            </a:r>
          </a:p>
        </p:txBody>
      </p:sp>
      <p:sp>
        <p:nvSpPr>
          <p:cNvPr id="16" name="AutoShape 16"/>
          <p:cNvSpPr/>
          <p:nvPr>
            <p:custDataLst>
              <p:tags r:id="rId13"/>
            </p:custDataLst>
          </p:nvPr>
        </p:nvSpPr>
        <p:spPr>
          <a:xfrm>
            <a:off x="8191500" y="2032000"/>
            <a:ext cx="3048000" cy="1143000"/>
          </a:xfrm>
          <a:prstGeom prst="rect">
            <a:avLst/>
          </a:prstGeom>
          <a:noFill/>
          <a:ln w="12700" cap="flat" cmpd="sng">
            <a:noFill/>
            <a:prstDash val="solid"/>
            <a:round/>
          </a:ln>
        </p:spPr>
        <p:txBody>
          <a:bodyPr vert="horz" wrap="square" lIns="0" tIns="0" rIns="0" bIns="0" rtlCol="0" anchor="ctr" anchorCtr="0"/>
          <a:lstStyle/>
          <a:p>
            <a:pPr marL="152400" indent="-152400" algn="l">
              <a:lnSpc>
                <a:spcPct val="125000"/>
              </a:lnSpc>
              <a:buClr>
                <a:srgbClr val="333333"/>
              </a:buClr>
              <a:buChar char="•"/>
              <a:defRPr/>
            </a:pPr>
            <a:r>
              <a:rPr lang="en-US" sz="1600" b="0" i="0" u="none" strike="noStrike">
                <a:solidFill>
                  <a:schemeClr val="tx1"/>
                </a:solidFill>
                <a:latin typeface="+mn-lt"/>
                <a:ea typeface="+mn-ea"/>
                <a:cs typeface="Noto Sans SC" panose="020B0200000000000000" charset="-122"/>
                <a:sym typeface="Noto Sans SC" panose="020B0200000000000000" charset="-122"/>
              </a:rPr>
              <a:t>足额提取使用，专款专用保障投入</a:t>
            </a:r>
            <a:endParaRPr lang="en-US">
              <a:solidFill>
                <a:schemeClr val="tx1"/>
              </a:solidFill>
              <a:latin typeface="+mn-lt"/>
              <a:ea typeface="+mn-ea"/>
            </a:endParaRPr>
          </a:p>
          <a:p>
            <a:pPr marL="152400" indent="-152400" algn="l">
              <a:lnSpc>
                <a:spcPct val="125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杜绝挤占挪用，确保隐患整改到位</a:t>
            </a:r>
          </a:p>
        </p:txBody>
      </p:sp>
      <p:sp>
        <p:nvSpPr>
          <p:cNvPr id="17" name="AutoShape 17"/>
          <p:cNvSpPr/>
          <p:nvPr>
            <p:custDataLst>
              <p:tags r:id="rId14"/>
            </p:custDataLst>
          </p:nvPr>
        </p:nvSpPr>
        <p:spPr>
          <a:xfrm>
            <a:off x="762000" y="3556000"/>
            <a:ext cx="5232400" cy="1905000"/>
          </a:xfrm>
          <a:prstGeom prst="roundRect">
            <a:avLst>
              <a:gd name="adj" fmla="val 6666"/>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pic>
        <p:nvPicPr>
          <p:cNvPr id="18" name="Picture 18"/>
          <p:cNvPicPr>
            <a:picLocks noChangeAspect="1"/>
          </p:cNvPicPr>
          <p:nvPr>
            <p:custDataLst>
              <p:tags r:id="rId15"/>
            </p:custDataLst>
          </p:nvPr>
        </p:nvPicPr>
        <p:blipFill>
          <a:blip r:embed="rId34"/>
          <a:srcRect/>
          <a:stretch>
            <a:fillRect/>
          </a:stretch>
        </p:blipFill>
        <p:spPr>
          <a:xfrm>
            <a:off x="952500" y="3937000"/>
            <a:ext cx="2032000" cy="1143000"/>
          </a:xfrm>
          <a:prstGeom prst="roundRect">
            <a:avLst>
              <a:gd name="adj" fmla="val 11111"/>
            </a:avLst>
          </a:prstGeom>
          <a:noFill/>
          <a:ln w="25400" cap="flat" cmpd="sng">
            <a:noFill/>
            <a:prstDash val="solid"/>
            <a:round/>
          </a:ln>
        </p:spPr>
      </p:pic>
      <p:pic>
        <p:nvPicPr>
          <p:cNvPr id="19" name="Picture 19"/>
          <p:cNvPicPr>
            <a:picLocks noChangeAspect="1"/>
          </p:cNvPicPr>
          <p:nvPr>
            <p:custDataLst>
              <p:tags r:id="rId16"/>
            </p:custDataLst>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xmlns="" r:embed="rId36"/>
              </a:ext>
            </a:extLst>
          </a:blip>
          <a:stretch>
            <a:fillRect/>
          </a:stretch>
        </p:blipFill>
        <p:spPr>
          <a:xfrm>
            <a:off x="3175000" y="3746500"/>
            <a:ext cx="406400" cy="406400"/>
          </a:xfrm>
          <a:prstGeom prst="rect">
            <a:avLst/>
          </a:prstGeom>
        </p:spPr>
      </p:pic>
      <p:sp>
        <p:nvSpPr>
          <p:cNvPr id="20" name="AutoShape 20"/>
          <p:cNvSpPr/>
          <p:nvPr>
            <p:custDataLst>
              <p:tags r:id="rId17"/>
            </p:custDataLst>
          </p:nvPr>
        </p:nvSpPr>
        <p:spPr>
          <a:xfrm>
            <a:off x="3683000" y="3708400"/>
            <a:ext cx="2286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装备实体</a:t>
            </a:r>
          </a:p>
        </p:txBody>
      </p:sp>
      <p:sp>
        <p:nvSpPr>
          <p:cNvPr id="21" name="AutoShape 21"/>
          <p:cNvSpPr/>
          <p:nvPr>
            <p:custDataLst>
              <p:tags r:id="rId18"/>
            </p:custDataLst>
          </p:nvPr>
        </p:nvSpPr>
        <p:spPr>
          <a:xfrm>
            <a:off x="3175000" y="4191000"/>
            <a:ext cx="2540000" cy="1143000"/>
          </a:xfrm>
          <a:prstGeom prst="rect">
            <a:avLst/>
          </a:prstGeom>
          <a:noFill/>
          <a:ln w="12700" cap="flat" cmpd="sng">
            <a:noFill/>
            <a:prstDash val="solid"/>
            <a:round/>
          </a:ln>
        </p:spPr>
        <p:txBody>
          <a:bodyPr vert="horz" wrap="square" lIns="0" tIns="0" rIns="0" bIns="0" rtlCol="0" anchor="ctr" anchorCtr="0"/>
          <a:lstStyle/>
          <a:p>
            <a:pPr marL="152400" indent="-152400" algn="l">
              <a:lnSpc>
                <a:spcPct val="125000"/>
              </a:lnSpc>
              <a:buClr>
                <a:srgbClr val="333333"/>
              </a:buClr>
              <a:buChar char="•"/>
              <a:defRPr/>
            </a:pPr>
            <a:r>
              <a:rPr lang="en-US" sz="1600" b="0" i="0" u="none" strike="noStrike">
                <a:solidFill>
                  <a:schemeClr val="tx1"/>
                </a:solidFill>
                <a:latin typeface="+mn-lt"/>
                <a:ea typeface="+mn-ea"/>
                <a:cs typeface="Noto Sans SC" panose="020B0200000000000000" charset="-122"/>
                <a:sym typeface="Noto Sans SC" panose="020B0200000000000000" charset="-122"/>
              </a:rPr>
              <a:t>配齐防护、监测及应急救援器材</a:t>
            </a:r>
            <a:endParaRPr lang="en-US">
              <a:solidFill>
                <a:schemeClr val="tx1"/>
              </a:solidFill>
              <a:latin typeface="+mn-lt"/>
              <a:ea typeface="+mn-ea"/>
            </a:endParaRPr>
          </a:p>
          <a:p>
            <a:pPr marL="152400" indent="-152400" algn="l">
              <a:lnSpc>
                <a:spcPct val="125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建立常态维护机制，确保完好可用</a:t>
            </a:r>
          </a:p>
        </p:txBody>
      </p:sp>
      <p:sp>
        <p:nvSpPr>
          <p:cNvPr id="22" name="AutoShape 22"/>
          <p:cNvSpPr/>
          <p:nvPr>
            <p:custDataLst>
              <p:tags r:id="rId19"/>
            </p:custDataLst>
          </p:nvPr>
        </p:nvSpPr>
        <p:spPr>
          <a:xfrm>
            <a:off x="6197600" y="3556000"/>
            <a:ext cx="5232400" cy="1905000"/>
          </a:xfrm>
          <a:prstGeom prst="roundRect">
            <a:avLst>
              <a:gd name="adj" fmla="val 6666"/>
            </a:avLst>
          </a:prstGeom>
          <a:solidFill>
            <a:schemeClr val="accent2">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pic>
        <p:nvPicPr>
          <p:cNvPr id="23" name="Picture 23"/>
          <p:cNvPicPr>
            <a:picLocks noChangeAspect="1"/>
          </p:cNvPicPr>
          <p:nvPr>
            <p:custDataLst>
              <p:tags r:id="rId20"/>
            </p:custDataLst>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xmlns="" r:embed="rId38"/>
              </a:ext>
            </a:extLst>
          </a:blip>
          <a:stretch>
            <a:fillRect/>
          </a:stretch>
        </p:blipFill>
        <p:spPr>
          <a:xfrm>
            <a:off x="6388100" y="3746500"/>
            <a:ext cx="406400" cy="406400"/>
          </a:xfrm>
          <a:prstGeom prst="rect">
            <a:avLst/>
          </a:prstGeom>
        </p:spPr>
      </p:pic>
      <p:sp>
        <p:nvSpPr>
          <p:cNvPr id="24" name="AutoShape 24"/>
          <p:cNvSpPr/>
          <p:nvPr>
            <p:custDataLst>
              <p:tags r:id="rId21"/>
            </p:custDataLst>
          </p:nvPr>
        </p:nvSpPr>
        <p:spPr>
          <a:xfrm>
            <a:off x="6896100" y="3708400"/>
            <a:ext cx="381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2">
                    <a:lumMod val="50000"/>
                    <a:hueOff val="10800000"/>
                  </a:schemeClr>
                </a:solidFill>
                <a:latin typeface="+mn-lt"/>
                <a:ea typeface="+mn-ea"/>
                <a:cs typeface="Noto Sans SC" panose="020B0200000000000000" charset="-122"/>
                <a:sym typeface="Noto Sans SC" panose="020B0200000000000000" charset="-122"/>
              </a:rPr>
              <a:t>制度实体</a:t>
            </a:r>
          </a:p>
        </p:txBody>
      </p:sp>
      <p:sp>
        <p:nvSpPr>
          <p:cNvPr id="25" name="AutoShape 25"/>
          <p:cNvSpPr/>
          <p:nvPr>
            <p:custDataLst>
              <p:tags r:id="rId22"/>
            </p:custDataLst>
          </p:nvPr>
        </p:nvSpPr>
        <p:spPr>
          <a:xfrm>
            <a:off x="6388100" y="4191000"/>
            <a:ext cx="4699000" cy="1143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25000"/>
              </a:lnSpc>
              <a:buClr>
                <a:srgbClr val="333333"/>
              </a:buClr>
              <a:buChar char="•"/>
              <a:defRPr/>
            </a:pPr>
            <a:r>
              <a:rPr lang="en-US" sz="1600" b="0" i="0" u="none" strike="noStrike">
                <a:solidFill>
                  <a:schemeClr val="tx1"/>
                </a:solidFill>
                <a:latin typeface="+mn-lt"/>
                <a:ea typeface="+mn-ea"/>
                <a:cs typeface="Noto Sans SC" panose="020B0200000000000000" charset="-122"/>
                <a:sym typeface="Noto Sans SC" panose="020B0200000000000000" charset="-122"/>
              </a:rPr>
              <a:t>建立贴合实际的制度体系，杜绝照搬照抄</a:t>
            </a:r>
            <a:endParaRPr lang="en-US">
              <a:solidFill>
                <a:schemeClr val="tx1"/>
              </a:solidFill>
              <a:latin typeface="+mn-lt"/>
              <a:ea typeface="+mn-ea"/>
            </a:endParaRPr>
          </a:p>
          <a:p>
            <a:pPr marL="152400" indent="-152400" algn="l">
              <a:lnSpc>
                <a:spcPct val="125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确保发布、培训、执行全流程落地，拒绝“上墙不落地”</a:t>
            </a:r>
          </a:p>
        </p:txBody>
      </p:sp>
      <p:sp>
        <p:nvSpPr>
          <p:cNvPr id="26" name="AutoShape 26"/>
          <p:cNvSpPr/>
          <p:nvPr>
            <p:custDataLst>
              <p:tags r:id="rId23"/>
            </p:custDataLst>
          </p:nvPr>
        </p:nvSpPr>
        <p:spPr>
          <a:xfrm>
            <a:off x="762000" y="5715000"/>
            <a:ext cx="10668000" cy="508000"/>
          </a:xfrm>
          <a:prstGeom prst="roundRect">
            <a:avLst>
              <a:gd name="adj" fmla="val 25000"/>
            </a:avLst>
          </a:prstGeom>
          <a:solidFill>
            <a:schemeClr val="accent1">
              <a:alpha val="1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sp>
        <p:nvSpPr>
          <p:cNvPr id="27" name="AutoShape 27"/>
          <p:cNvSpPr/>
          <p:nvPr>
            <p:custDataLst>
              <p:tags r:id="rId24"/>
            </p:custDataLst>
          </p:nvPr>
        </p:nvSpPr>
        <p:spPr>
          <a:xfrm>
            <a:off x="889000" y="5778500"/>
            <a:ext cx="10414000" cy="381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800" b="1" i="0" u="none" strike="noStrike">
                <a:solidFill>
                  <a:schemeClr val="accent1">
                    <a:lumMod val="50000"/>
                  </a:schemeClr>
                </a:solidFill>
                <a:latin typeface="+mn-lt"/>
                <a:ea typeface="+mn-ea"/>
                <a:cs typeface="Noto Sans SC" panose="020B0200000000000000" charset="-122"/>
                <a:sym typeface="Noto Sans SC" panose="020B0200000000000000" charset="-122"/>
              </a:rPr>
              <a:t>核心原则：机构是载体，人员是核心，经费是保障，装备是支撑，制度是准则，缺一不可。</a:t>
            </a:r>
          </a:p>
        </p:txBody>
      </p:sp>
      <p:sp>
        <p:nvSpPr>
          <p:cNvPr id="3" name="标题 2"/>
          <p:cNvSpPr>
            <a:spLocks noGrp="1"/>
          </p:cNvSpPr>
          <p:nvPr>
            <p:ph type="title"/>
            <p:custDataLst>
              <p:tags r:id="rId25"/>
            </p:custDataLst>
          </p:nvPr>
        </p:nvSpPr>
        <p:spPr/>
        <p:txBody>
          <a:bodyPr vert="horz" wrap="square" lIns="0" tIns="0" rIns="0" bIns="0" rtlCol="0" anchor="b">
            <a:normAutofit/>
          </a:bodyPr>
          <a:lstStyle/>
          <a:p>
            <a:pPr lvl="0" algn="l">
              <a:buClrTx/>
              <a:buSzTx/>
              <a:buFontTx/>
            </a:pPr>
            <a:r>
              <a:rPr lang="zh-CN" altLang="en-US" dirty="0">
                <a:sym typeface="+mn-ea"/>
              </a:rPr>
              <a:t>实体化建设五大核心要素与落地标准</a:t>
            </a:r>
          </a:p>
        </p:txBody>
      </p:sp>
    </p:spTree>
    <p:custDataLst>
      <p:tags r:id="rId1"/>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270000"/>
            <a:ext cx="10668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一、实体化建设实施步骤</a:t>
            </a:r>
          </a:p>
        </p:txBody>
      </p:sp>
      <p:sp>
        <p:nvSpPr>
          <p:cNvPr id="6" name="AutoShape 6"/>
          <p:cNvSpPr/>
          <p:nvPr>
            <p:custDataLst>
              <p:tags r:id="rId3"/>
            </p:custDataLst>
          </p:nvPr>
        </p:nvSpPr>
        <p:spPr>
          <a:xfrm>
            <a:off x="762000" y="1714500"/>
            <a:ext cx="10668000" cy="635000"/>
          </a:xfrm>
          <a:prstGeom prst="roundRect">
            <a:avLst>
              <a:gd name="adj" fmla="val 20000"/>
            </a:avLst>
          </a:prstGeom>
          <a:solidFill>
            <a:schemeClr val="accent3">
              <a:alpha val="100000"/>
            </a:scheme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600">
              <a:solidFill>
                <a:schemeClr val="tx1"/>
              </a:solidFill>
            </a:endParaRPr>
          </a:p>
        </p:txBody>
      </p:sp>
      <p:sp>
        <p:nvSpPr>
          <p:cNvPr id="7" name="AutoShape 7"/>
          <p:cNvSpPr/>
          <p:nvPr>
            <p:custDataLst>
              <p:tags r:id="rId4"/>
            </p:custDataLst>
          </p:nvPr>
        </p:nvSpPr>
        <p:spPr>
          <a:xfrm>
            <a:off x="889000" y="1778000"/>
            <a:ext cx="10414000" cy="508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对标法规与六化要求自查</a:t>
            </a:r>
            <a:r>
              <a:rPr lang="en-US" sz="1600" b="0" i="0" u="none" strike="noStrike">
                <a:solidFill>
                  <a:schemeClr val="accent3">
                    <a:lumMod val="20000"/>
                    <a:lumOff val="80000"/>
                    <a:hueOff val="10800000"/>
                  </a:schemeClr>
                </a:solidFill>
                <a:latin typeface="+mn-lt"/>
                <a:ea typeface="+mn-ea"/>
                <a:cs typeface="Noto Sans SC" panose="020B0200000000000000" charset="-122"/>
                <a:sym typeface="Noto Sans SC" panose="020B0200000000000000" charset="-122"/>
              </a:rPr>
              <a:t>→</a:t>
            </a:r>
            <a:r>
              <a:rPr lang="en-US" sz="1600" b="0" i="0" u="none" strike="noStrike">
                <a:solidFill>
                  <a:schemeClr val="tx1"/>
                </a:solidFill>
                <a:latin typeface="+mn-lt"/>
                <a:ea typeface="+mn-ea"/>
                <a:cs typeface="Noto Sans SC" panose="020B0200000000000000" charset="-122"/>
                <a:sym typeface="Noto Sans SC" panose="020B0200000000000000" charset="-122"/>
              </a:rPr>
              <a:t>梳理短板问题</a:t>
            </a:r>
            <a:r>
              <a:rPr lang="en-US" sz="1600" b="0" i="0" u="none" strike="noStrike">
                <a:solidFill>
                  <a:schemeClr val="accent3">
                    <a:lumMod val="20000"/>
                    <a:lumOff val="80000"/>
                    <a:hueOff val="10800000"/>
                  </a:schemeClr>
                </a:solidFill>
                <a:latin typeface="+mn-lt"/>
                <a:ea typeface="+mn-ea"/>
                <a:cs typeface="Noto Sans SC" panose="020B0200000000000000" charset="-122"/>
                <a:sym typeface="Noto Sans SC" panose="020B0200000000000000" charset="-122"/>
              </a:rPr>
              <a:t>→</a:t>
            </a:r>
            <a:r>
              <a:rPr lang="en-US" sz="1600" b="0" i="0" u="none" strike="noStrike">
                <a:solidFill>
                  <a:schemeClr val="tx1"/>
                </a:solidFill>
                <a:latin typeface="+mn-lt"/>
                <a:ea typeface="+mn-ea"/>
                <a:cs typeface="Noto Sans SC" panose="020B0200000000000000" charset="-122"/>
                <a:sym typeface="Noto Sans SC" panose="020B0200000000000000" charset="-122"/>
              </a:rPr>
              <a:t>制定整改方案</a:t>
            </a:r>
            <a:r>
              <a:rPr lang="en-US" sz="1600" b="0" i="0" u="none" strike="noStrike">
                <a:solidFill>
                  <a:schemeClr val="accent3">
                    <a:lumMod val="20000"/>
                    <a:lumOff val="80000"/>
                    <a:hueOff val="10800000"/>
                  </a:schemeClr>
                </a:solidFill>
                <a:latin typeface="+mn-lt"/>
                <a:ea typeface="+mn-ea"/>
                <a:cs typeface="Noto Sans SC" panose="020B0200000000000000" charset="-122"/>
                <a:sym typeface="Noto Sans SC" panose="020B0200000000000000" charset="-122"/>
              </a:rPr>
              <a:t>→</a:t>
            </a:r>
            <a:r>
              <a:rPr lang="en-US" sz="1600" b="0" i="0" u="none" strike="noStrike">
                <a:solidFill>
                  <a:schemeClr val="tx1"/>
                </a:solidFill>
                <a:latin typeface="+mn-lt"/>
                <a:ea typeface="+mn-ea"/>
                <a:cs typeface="Noto Sans SC" panose="020B0200000000000000" charset="-122"/>
                <a:sym typeface="Noto Sans SC" panose="020B0200000000000000" charset="-122"/>
              </a:rPr>
              <a:t>逐项落地整改</a:t>
            </a:r>
            <a:r>
              <a:rPr lang="en-US" sz="1600" b="0" i="0" u="none" strike="noStrike">
                <a:solidFill>
                  <a:schemeClr val="accent3">
                    <a:lumMod val="20000"/>
                    <a:lumOff val="80000"/>
                    <a:hueOff val="10800000"/>
                  </a:schemeClr>
                </a:solidFill>
                <a:latin typeface="+mn-lt"/>
                <a:ea typeface="+mn-ea"/>
                <a:cs typeface="Noto Sans SC" panose="020B0200000000000000" charset="-122"/>
                <a:sym typeface="Noto Sans SC" panose="020B0200000000000000" charset="-122"/>
              </a:rPr>
              <a:t>→</a:t>
            </a:r>
            <a:r>
              <a:rPr lang="en-US" sz="1600" b="0" i="0" u="none" strike="noStrike">
                <a:solidFill>
                  <a:schemeClr val="tx1"/>
                </a:solidFill>
                <a:latin typeface="+mn-lt"/>
                <a:ea typeface="+mn-ea"/>
                <a:cs typeface="Noto Sans SC" panose="020B0200000000000000" charset="-122"/>
                <a:sym typeface="Noto Sans SC" panose="020B0200000000000000" charset="-122"/>
              </a:rPr>
              <a:t>内部自查验收</a:t>
            </a:r>
            <a:r>
              <a:rPr lang="en-US" sz="1600" b="0" i="0" u="none" strike="noStrike">
                <a:solidFill>
                  <a:schemeClr val="accent3">
                    <a:lumMod val="20000"/>
                    <a:lumOff val="80000"/>
                    <a:hueOff val="10800000"/>
                  </a:schemeClr>
                </a:solidFill>
                <a:latin typeface="+mn-lt"/>
                <a:ea typeface="+mn-ea"/>
                <a:cs typeface="Noto Sans SC" panose="020B0200000000000000" charset="-122"/>
                <a:sym typeface="Noto Sans SC" panose="020B0200000000000000" charset="-122"/>
              </a:rPr>
              <a:t>→</a:t>
            </a:r>
            <a:r>
              <a:rPr lang="en-US" sz="1600" b="0" i="0" u="none" strike="noStrike">
                <a:solidFill>
                  <a:schemeClr val="tx1"/>
                </a:solidFill>
                <a:latin typeface="+mn-lt"/>
                <a:ea typeface="+mn-ea"/>
                <a:cs typeface="Noto Sans SC" panose="020B0200000000000000" charset="-122"/>
                <a:sym typeface="Noto Sans SC" panose="020B0200000000000000" charset="-122"/>
              </a:rPr>
              <a:t>长效保持优化</a:t>
            </a:r>
          </a:p>
        </p:txBody>
      </p:sp>
      <p:sp>
        <p:nvSpPr>
          <p:cNvPr id="8" name="AutoShape 8"/>
          <p:cNvSpPr/>
          <p:nvPr>
            <p:custDataLst>
              <p:tags r:id="rId5"/>
            </p:custDataLst>
          </p:nvPr>
        </p:nvSpPr>
        <p:spPr>
          <a:xfrm>
            <a:off x="762000" y="2603500"/>
            <a:ext cx="10668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二、核心验收与管理要点</a:t>
            </a:r>
          </a:p>
        </p:txBody>
      </p:sp>
      <p:sp>
        <p:nvSpPr>
          <p:cNvPr id="9" name="AutoShape 9"/>
          <p:cNvSpPr/>
          <p:nvPr/>
        </p:nvSpPr>
        <p:spPr>
          <a:xfrm>
            <a:off x="762000" y="3048000"/>
            <a:ext cx="5080000" cy="889000"/>
          </a:xfrm>
          <a:prstGeom prst="roundRect">
            <a:avLst>
              <a:gd name="adj" fmla="val 14285"/>
            </a:avLst>
          </a:prstGeom>
          <a:solidFill>
            <a:srgbClr val="FFFFFF">
              <a:alpha val="100000"/>
            </a:srgbClr>
          </a:solidFill>
          <a:ln w="12700" cap="flat" cmpd="sng">
            <a:solidFill>
              <a:srgbClr val="DCDCDC">
                <a:alpha val="100000"/>
              </a:srgbClr>
            </a:solidFill>
            <a:prstDash val="solid"/>
            <a:round/>
          </a:ln>
          <a:effectLst>
            <a:outerShdw blurRad="63500" dist="38100" dir="2700000" algn="tl" rotWithShape="0">
              <a:srgbClr val="000000">
                <a:alpha val="5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p:blipFill>
        <p:spPr>
          <a:xfrm>
            <a:off x="952500" y="3289300"/>
            <a:ext cx="406400" cy="406400"/>
          </a:xfrm>
          <a:prstGeom prst="rect">
            <a:avLst/>
          </a:prstGeom>
        </p:spPr>
      </p:pic>
      <p:sp>
        <p:nvSpPr>
          <p:cNvPr id="11" name="AutoShape 11"/>
          <p:cNvSpPr/>
          <p:nvPr>
            <p:custDataLst>
              <p:tags r:id="rId6"/>
            </p:custDataLst>
          </p:nvPr>
        </p:nvSpPr>
        <p:spPr>
          <a:xfrm>
            <a:off x="1460500" y="3111500"/>
            <a:ext cx="4318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合规性底线</a:t>
            </a:r>
            <a:endParaRPr lang="en-US" sz="1200">
              <a:solidFill>
                <a:schemeClr val="tx1"/>
              </a:solidFill>
              <a:latin typeface="+mn-lt"/>
              <a:ea typeface="+mn-ea"/>
            </a:endParaRPr>
          </a:p>
          <a:p>
            <a:pPr indent="0" algn="l">
              <a:lnSpc>
                <a:spcPct val="125000"/>
              </a:lnSpc>
            </a:pPr>
            <a:r>
              <a:rPr lang="en-US" b="0" i="0" u="none" strike="noStrike">
                <a:solidFill>
                  <a:schemeClr val="tx1"/>
                </a:solidFill>
                <a:latin typeface="+mn-lt"/>
                <a:ea typeface="+mn-ea"/>
                <a:cs typeface="Noto Sans SC" panose="020B0200000000000000" charset="-122"/>
                <a:sym typeface="Noto Sans SC" panose="020B0200000000000000" charset="-122"/>
              </a:rPr>
              <a:t>机构、人员、经费、装备、制度必须符合《安全生产法》等法律法规底线，严禁打折扣。</a:t>
            </a:r>
          </a:p>
        </p:txBody>
      </p:sp>
      <p:sp>
        <p:nvSpPr>
          <p:cNvPr id="12" name="AutoShape 12"/>
          <p:cNvSpPr/>
          <p:nvPr/>
        </p:nvSpPr>
        <p:spPr>
          <a:xfrm>
            <a:off x="762000" y="4064000"/>
            <a:ext cx="5080000" cy="889000"/>
          </a:xfrm>
          <a:prstGeom prst="roundRect">
            <a:avLst>
              <a:gd name="adj" fmla="val 14285"/>
            </a:avLst>
          </a:prstGeom>
          <a:solidFill>
            <a:srgbClr val="FFFFFF">
              <a:alpha val="100000"/>
            </a:srgbClr>
          </a:solidFill>
          <a:ln w="12700" cap="flat" cmpd="sng">
            <a:solidFill>
              <a:srgbClr val="DCDCDC">
                <a:alpha val="100000"/>
              </a:srgbClr>
            </a:solidFill>
            <a:prstDash val="solid"/>
            <a:round/>
          </a:ln>
          <a:effectLst>
            <a:outerShdw blurRad="63500" dist="38100" dir="2700000" algn="tl" rotWithShape="0">
              <a:srgbClr val="000000">
                <a:alpha val="5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3" name="Picture 1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952500" y="4305300"/>
            <a:ext cx="406400" cy="406400"/>
          </a:xfrm>
          <a:prstGeom prst="rect">
            <a:avLst/>
          </a:prstGeom>
        </p:spPr>
      </p:pic>
      <p:sp>
        <p:nvSpPr>
          <p:cNvPr id="14" name="AutoShape 14"/>
          <p:cNvSpPr/>
          <p:nvPr>
            <p:custDataLst>
              <p:tags r:id="rId7"/>
            </p:custDataLst>
          </p:nvPr>
        </p:nvSpPr>
        <p:spPr>
          <a:xfrm>
            <a:off x="1460500" y="4127500"/>
            <a:ext cx="4318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实效性导向</a:t>
            </a:r>
            <a:endParaRPr lang="en-US" sz="1200">
              <a:solidFill>
                <a:schemeClr val="tx1"/>
              </a:solidFill>
              <a:latin typeface="+mn-lt"/>
              <a:ea typeface="+mn-ea"/>
            </a:endParaRPr>
          </a:p>
          <a:p>
            <a:pPr indent="0" algn="l">
              <a:lnSpc>
                <a:spcPct val="125000"/>
              </a:lnSpc>
            </a:pPr>
            <a:r>
              <a:rPr lang="en-US" b="0" i="0" u="none" strike="noStrike">
                <a:solidFill>
                  <a:schemeClr val="tx1"/>
                </a:solidFill>
                <a:latin typeface="+mn-lt"/>
                <a:ea typeface="+mn-ea"/>
                <a:cs typeface="Noto Sans SC" panose="020B0200000000000000" charset="-122"/>
                <a:sym typeface="Noto Sans SC" panose="020B0200000000000000" charset="-122"/>
              </a:rPr>
              <a:t>杜绝应付检查做表面文章，重点核查“用没用、有没有效果”，确保建设实效。</a:t>
            </a:r>
          </a:p>
        </p:txBody>
      </p:sp>
      <p:sp>
        <p:nvSpPr>
          <p:cNvPr id="15" name="AutoShape 15"/>
          <p:cNvSpPr/>
          <p:nvPr/>
        </p:nvSpPr>
        <p:spPr>
          <a:xfrm>
            <a:off x="762000" y="5080000"/>
            <a:ext cx="5080000" cy="889000"/>
          </a:xfrm>
          <a:prstGeom prst="roundRect">
            <a:avLst>
              <a:gd name="adj" fmla="val 14285"/>
            </a:avLst>
          </a:prstGeom>
          <a:solidFill>
            <a:srgbClr val="FFFFFF">
              <a:alpha val="100000"/>
            </a:srgbClr>
          </a:solidFill>
          <a:ln w="12700" cap="flat" cmpd="sng">
            <a:solidFill>
              <a:srgbClr val="DCDCDC">
                <a:alpha val="100000"/>
              </a:srgbClr>
            </a:solidFill>
            <a:prstDash val="solid"/>
            <a:round/>
          </a:ln>
          <a:effectLst>
            <a:outerShdw blurRad="63500" dist="38100" dir="2700000" algn="tl" rotWithShape="0">
              <a:srgbClr val="000000">
                <a:alpha val="5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6" name="Picture 1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952500" y="5321300"/>
            <a:ext cx="406400" cy="406400"/>
          </a:xfrm>
          <a:prstGeom prst="rect">
            <a:avLst/>
          </a:prstGeom>
        </p:spPr>
      </p:pic>
      <p:sp>
        <p:nvSpPr>
          <p:cNvPr id="17" name="AutoShape 17"/>
          <p:cNvSpPr/>
          <p:nvPr>
            <p:custDataLst>
              <p:tags r:id="rId8"/>
            </p:custDataLst>
          </p:nvPr>
        </p:nvSpPr>
        <p:spPr>
          <a:xfrm>
            <a:off x="1460500" y="5143500"/>
            <a:ext cx="4318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台账规范化</a:t>
            </a:r>
            <a:endParaRPr lang="en-US" sz="1200">
              <a:solidFill>
                <a:schemeClr val="tx1"/>
              </a:solidFill>
              <a:latin typeface="+mn-lt"/>
              <a:ea typeface="+mn-ea"/>
            </a:endParaRPr>
          </a:p>
          <a:p>
            <a:pPr indent="0" algn="l">
              <a:lnSpc>
                <a:spcPct val="125000"/>
              </a:lnSpc>
            </a:pPr>
            <a:r>
              <a:rPr lang="en-US" b="0" i="0" u="none" strike="noStrike">
                <a:solidFill>
                  <a:schemeClr val="tx1"/>
                </a:solidFill>
                <a:latin typeface="+mn-lt"/>
                <a:ea typeface="+mn-ea"/>
                <a:cs typeface="Noto Sans SC" panose="020B0200000000000000" charset="-122"/>
                <a:sym typeface="Noto Sans SC" panose="020B0200000000000000" charset="-122"/>
              </a:rPr>
              <a:t>规范留存机构文件、人员资质、经费凭证、设备台账等资料，确保全程可追溯。</a:t>
            </a:r>
          </a:p>
        </p:txBody>
      </p:sp>
      <p:pic>
        <p:nvPicPr>
          <p:cNvPr id="18" name="Picture 18"/>
          <p:cNvPicPr>
            <a:picLocks noChangeAspect="1"/>
          </p:cNvPicPr>
          <p:nvPr>
            <p:custDataLst>
              <p:tags r:id="rId9"/>
            </p:custDataLst>
          </p:nvPr>
        </p:nvPicPr>
        <p:blipFill rotWithShape="1">
          <a:blip r:embed="rId23"/>
          <a:srcRect t="65" r="32373" b="65"/>
          <a:stretch>
            <a:fillRect/>
          </a:stretch>
        </p:blipFill>
        <p:spPr>
          <a:xfrm>
            <a:off x="7210175" y="3024027"/>
            <a:ext cx="2920144" cy="2425700"/>
          </a:xfrm>
          <a:prstGeom prst="roundRect">
            <a:avLst>
              <a:gd name="adj" fmla="val 5235"/>
            </a:avLst>
          </a:prstGeom>
          <a:noFill/>
          <a:ln w="12700" cap="flat" cmpd="sng">
            <a:solidFill>
              <a:srgbClr val="DCDCDC">
                <a:alpha val="100000"/>
              </a:srgbClr>
            </a:solidFill>
            <a:prstDash val="solid"/>
            <a:round/>
          </a:ln>
          <a:effectLst>
            <a:outerShdw blurRad="101600" dist="50800" dir="2700000" algn="tl" rotWithShape="0">
              <a:srgbClr val="000000">
                <a:alpha val="10000"/>
              </a:srgbClr>
            </a:outerShdw>
          </a:effectLst>
        </p:spPr>
      </p:pic>
      <p:sp>
        <p:nvSpPr>
          <p:cNvPr id="19" name="AutoShape 19"/>
          <p:cNvSpPr/>
          <p:nvPr>
            <p:custDataLst>
              <p:tags r:id="rId10"/>
            </p:custDataLst>
          </p:nvPr>
        </p:nvSpPr>
        <p:spPr>
          <a:xfrm>
            <a:off x="6604000" y="5588000"/>
            <a:ext cx="4318000" cy="381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图示：基层网格责任人巡查记录与公示牌实景</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20" name="AutoShape 20"/>
          <p:cNvSpPr/>
          <p:nvPr>
            <p:custDataLst>
              <p:tags r:id="rId11"/>
            </p:custDataLst>
          </p:nvPr>
        </p:nvSpPr>
        <p:spPr>
          <a:xfrm>
            <a:off x="6604000" y="5969000"/>
            <a:ext cx="4318000" cy="508000"/>
          </a:xfrm>
          <a:prstGeom prst="roundRect">
            <a:avLst>
              <a:gd name="adj" fmla="val 25000"/>
            </a:avLst>
          </a:prstGeom>
          <a:solidFill>
            <a:schemeClr val="accent4">
              <a:alpha val="100000"/>
            </a:schemeClr>
          </a:solidFill>
          <a:ln w="25400" cap="flat" cmpd="sng">
            <a:no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21" name="Picture 21"/>
          <p:cNvPicPr>
            <a:picLocks noChangeAspect="1"/>
          </p:cNvPicPr>
          <p:nvPr>
            <p:custDataLst>
              <p:tags r:id="rId12"/>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6731000" y="6096000"/>
            <a:ext cx="254000" cy="254000"/>
          </a:xfrm>
          <a:prstGeom prst="rect">
            <a:avLst/>
          </a:prstGeom>
        </p:spPr>
      </p:pic>
      <p:sp>
        <p:nvSpPr>
          <p:cNvPr id="22" name="AutoShape 22"/>
          <p:cNvSpPr/>
          <p:nvPr>
            <p:custDataLst>
              <p:tags r:id="rId13"/>
            </p:custDataLst>
          </p:nvPr>
        </p:nvSpPr>
        <p:spPr>
          <a:xfrm>
            <a:off x="7048500" y="6032500"/>
            <a:ext cx="3810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b="1" i="0" u="none" strike="noStrike">
                <a:solidFill>
                  <a:schemeClr val="tx1"/>
                </a:solidFill>
                <a:latin typeface="+mn-lt"/>
                <a:ea typeface="+mn-ea"/>
                <a:cs typeface="Noto Sans SC" panose="020B0200000000000000" charset="-122"/>
                <a:sym typeface="Noto Sans SC" panose="020B0200000000000000" charset="-122"/>
              </a:rPr>
              <a:t>动态评估：每季度/半年开展一次成效评估</a:t>
            </a:r>
            <a:endParaRPr lang="en-US" sz="1200" b="1" i="0" u="none" strike="noStrike">
              <a:solidFill>
                <a:schemeClr val="tx1"/>
              </a:solidFill>
              <a:latin typeface="+mn-lt"/>
              <a:ea typeface="+mn-ea"/>
              <a:cs typeface="Noto Sans SC" panose="020B0200000000000000" charset="-122"/>
              <a:sym typeface="Noto Sans SC" panose="020B0200000000000000" charset="-122"/>
            </a:endParaRPr>
          </a:p>
        </p:txBody>
      </p:sp>
      <p:sp>
        <p:nvSpPr>
          <p:cNvPr id="2" name="标题 1"/>
          <p:cNvSpPr>
            <a:spLocks noGrp="1"/>
          </p:cNvSpPr>
          <p:nvPr>
            <p:ph type="title"/>
            <p:custDataLst>
              <p:tags r:id="rId14"/>
            </p:custDataLst>
          </p:nvPr>
        </p:nvSpPr>
        <p:spPr/>
        <p:txBody>
          <a:bodyPr vert="horz" wrap="square" lIns="0" tIns="0" rIns="0" bIns="0" rtlCol="0" anchor="b">
            <a:normAutofit/>
          </a:bodyPr>
          <a:lstStyle/>
          <a:p>
            <a:pPr lvl="0" algn="l">
              <a:buClrTx/>
              <a:buSzTx/>
              <a:buFontTx/>
            </a:pPr>
            <a:r>
              <a:rPr lang="zh-CN" altLang="en-US" dirty="0">
                <a:sym typeface="+mn-ea"/>
              </a:rPr>
              <a:t>实体化建设落地实施与验收要点</a:t>
            </a: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397000"/>
            <a:ext cx="10668000" cy="1905000"/>
          </a:xfrm>
          <a:prstGeom prst="roundRect">
            <a:avLst>
              <a:gd name="adj" fmla="val 6666"/>
            </a:avLst>
          </a:prstGeom>
          <a:solidFill>
            <a:schemeClr val="accent2">
              <a:alpha val="6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a:solidFill>
                <a:schemeClr val="tx1"/>
              </a:solidFill>
            </a:endParaRPr>
          </a:p>
        </p:txBody>
      </p:sp>
      <p:pic>
        <p:nvPicPr>
          <p:cNvPr id="6" name="Picture 6"/>
          <p:cNvPicPr>
            <a:picLocks noChangeAspect="1"/>
          </p:cNvPicPr>
          <p:nvPr>
            <p:custDataLst>
              <p:tags r:id="rId3"/>
            </p:custDataLst>
          </p:nvPr>
        </p:nvPicPr>
        <p:blipFill>
          <a:blip r:embed="rId19"/>
          <a:srcRect/>
          <a:stretch>
            <a:fillRect/>
          </a:stretch>
        </p:blipFill>
        <p:spPr>
          <a:xfrm>
            <a:off x="1016000" y="1841500"/>
            <a:ext cx="1778000" cy="1000125"/>
          </a:xfrm>
          <a:prstGeom prst="roundRect">
            <a:avLst>
              <a:gd name="adj" fmla="val 12698"/>
            </a:avLst>
          </a:prstGeom>
          <a:noFill/>
          <a:ln w="25400" cap="flat" cmpd="sng">
            <a:noFill/>
            <a:prstDash val="solid"/>
            <a:round/>
          </a:ln>
          <a:effectLst>
            <a:outerShdw blurRad="101600" dist="50800" dir="2700000" algn="tl" rotWithShape="0">
              <a:srgbClr val="000000">
                <a:alpha val="10000"/>
              </a:srgbClr>
            </a:outerShdw>
          </a:effectLst>
        </p:spPr>
      </p:pic>
      <p:sp>
        <p:nvSpPr>
          <p:cNvPr id="7" name="AutoShape 7"/>
          <p:cNvSpPr/>
          <p:nvPr>
            <p:custDataLst>
              <p:tags r:id="rId4"/>
            </p:custDataLst>
          </p:nvPr>
        </p:nvSpPr>
        <p:spPr>
          <a:xfrm>
            <a:off x="3048000" y="1524000"/>
            <a:ext cx="8134350" cy="1651000"/>
          </a:xfrm>
          <a:prstGeom prst="rect">
            <a:avLst/>
          </a:prstGeom>
          <a:noFill/>
          <a:ln w="12700" cap="flat" cmpd="sng">
            <a:noFill/>
            <a:prstDash val="solid"/>
            <a:round/>
          </a:ln>
        </p:spPr>
        <p:txBody>
          <a:bodyPr vert="horz" wrap="square" lIns="0" tIns="0" rIns="0" bIns="0" rtlCol="0" anchor="t" anchorCtr="0">
            <a:normAutofit fontScale="92500"/>
          </a:bodyPr>
          <a:lstStyle/>
          <a:p>
            <a:pPr indent="0" algn="l">
              <a:lnSpc>
                <a:spcPct val="100000"/>
              </a:lnSpc>
              <a:defRPr/>
            </a:pPr>
            <a:r>
              <a:rPr lang="en-US" sz="2000" b="1" i="0" u="none" strike="noStrike">
                <a:solidFill>
                  <a:schemeClr val="accent1">
                    <a:lumMod val="50000"/>
                    <a:hueOff val="9600000"/>
                  </a:schemeClr>
                </a:solidFill>
                <a:latin typeface="+mn-lt"/>
                <a:ea typeface="+mn-ea"/>
                <a:cs typeface="Noto Sans SC" panose="020B0200000000000000" charset="-122"/>
                <a:sym typeface="Noto Sans SC" panose="020B0200000000000000" charset="-122"/>
              </a:rPr>
              <a:t>一、出台背景</a:t>
            </a:r>
            <a:endParaRPr lang="en-US" sz="1200">
              <a:solidFill>
                <a:schemeClr val="tx1"/>
              </a:solidFill>
              <a:latin typeface="+mn-lt"/>
              <a:ea typeface="+mn-ea"/>
            </a:endParaRPr>
          </a:p>
          <a:p>
            <a:pPr indent="127000" algn="l">
              <a:lnSpc>
                <a:spcPct val="200000"/>
              </a:lnSpc>
            </a:pPr>
            <a:r>
              <a:rPr lang="en-US" sz="1600" b="1" i="0" u="none" strike="noStrike">
                <a:solidFill>
                  <a:schemeClr val="tx1"/>
                </a:solidFill>
                <a:latin typeface="+mn-lt"/>
                <a:ea typeface="+mn-ea"/>
                <a:cs typeface="Noto Sans SC" panose="020B0200000000000000" charset="-122"/>
                <a:sym typeface="Noto Sans SC" panose="020B0200000000000000" charset="-122"/>
              </a:rPr>
              <a:t>政策层面：</a:t>
            </a:r>
            <a:r>
              <a:rPr lang="en-US" sz="1600" b="0" i="0" u="none" strike="noStrike">
                <a:solidFill>
                  <a:schemeClr val="tx1"/>
                </a:solidFill>
                <a:latin typeface="+mn-lt"/>
                <a:ea typeface="+mn-ea"/>
                <a:cs typeface="Noto Sans SC" panose="020B0200000000000000" charset="-122"/>
                <a:sym typeface="Noto Sans SC" panose="020B0200000000000000" charset="-122"/>
              </a:rPr>
              <a:t>全省安全生产领域顶层设计，治理体系和能力现代化的核心抓手。</a:t>
            </a:r>
          </a:p>
          <a:p>
            <a:pPr indent="127000" algn="l">
              <a:lnSpc>
                <a:spcPct val="200000"/>
              </a:lnSpc>
            </a:pPr>
            <a:r>
              <a:rPr lang="en-US" sz="1600" b="1" i="0" u="none" strike="noStrike">
                <a:solidFill>
                  <a:schemeClr val="tx1"/>
                </a:solidFill>
                <a:latin typeface="+mn-lt"/>
                <a:ea typeface="+mn-ea"/>
                <a:cs typeface="Noto Sans SC" panose="020B0200000000000000" charset="-122"/>
                <a:sym typeface="Noto Sans SC" panose="020B0200000000000000" charset="-122"/>
              </a:rPr>
              <a:t>现实层面：</a:t>
            </a:r>
            <a:r>
              <a:rPr lang="en-US" sz="1600" b="0" i="0" u="none" strike="noStrike">
                <a:solidFill>
                  <a:schemeClr val="tx1"/>
                </a:solidFill>
                <a:latin typeface="+mn-lt"/>
                <a:ea typeface="+mn-ea"/>
                <a:cs typeface="Noto Sans SC" panose="020B0200000000000000" charset="-122"/>
                <a:sym typeface="Noto Sans SC" panose="020B0200000000000000" charset="-122"/>
              </a:rPr>
              <a:t>针对基层监管“最后一公里”不通、主体责任落实不深等痛点的系统方案。</a:t>
            </a:r>
          </a:p>
          <a:p>
            <a:pPr indent="127000" algn="l">
              <a:lnSpc>
                <a:spcPct val="200000"/>
              </a:lnSpc>
            </a:pPr>
            <a:r>
              <a:rPr lang="en-US" sz="1600" b="1" i="0" u="none" strike="noStrike">
                <a:solidFill>
                  <a:schemeClr val="tx1"/>
                </a:solidFill>
                <a:latin typeface="+mn-lt"/>
                <a:ea typeface="+mn-ea"/>
                <a:cs typeface="Noto Sans SC" panose="020B0200000000000000" charset="-122"/>
                <a:sym typeface="Noto Sans SC" panose="020B0200000000000000" charset="-122"/>
              </a:rPr>
              <a:t>核心要义：</a:t>
            </a:r>
            <a:r>
              <a:rPr lang="en-US" sz="1600" b="1" i="0" u="none" strike="noStrike">
                <a:solidFill>
                  <a:schemeClr val="accent1">
                    <a:lumMod val="50000"/>
                    <a:hueOff val="10800000"/>
                  </a:schemeClr>
                </a:solidFill>
                <a:latin typeface="+mn-lt"/>
                <a:ea typeface="+mn-ea"/>
                <a:cs typeface="Noto Sans SC" panose="020B0200000000000000" charset="-122"/>
                <a:sym typeface="Noto Sans SC" panose="020B0200000000000000" charset="-122"/>
              </a:rPr>
              <a:t>网格覆盖、专业支撑、数字赋能、全员参与、实体落地、手册规范</a:t>
            </a:r>
          </a:p>
        </p:txBody>
      </p:sp>
      <p:sp>
        <p:nvSpPr>
          <p:cNvPr id="8" name="AutoShape 8"/>
          <p:cNvSpPr/>
          <p:nvPr>
            <p:custDataLst>
              <p:tags r:id="rId5"/>
            </p:custDataLst>
          </p:nvPr>
        </p:nvSpPr>
        <p:spPr>
          <a:xfrm>
            <a:off x="762000" y="3556000"/>
            <a:ext cx="10668000" cy="2286000"/>
          </a:xfrm>
          <a:prstGeom prst="roundRect">
            <a:avLst>
              <a:gd name="adj" fmla="val 5555"/>
            </a:avLst>
          </a:prstGeom>
          <a:solidFill>
            <a:schemeClr val="accent2">
              <a:alpha val="6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a:solidFill>
                <a:schemeClr val="tx1"/>
              </a:solidFill>
            </a:endParaRPr>
          </a:p>
        </p:txBody>
      </p:sp>
      <p:pic>
        <p:nvPicPr>
          <p:cNvPr id="9" name="Picture 9"/>
          <p:cNvPicPr>
            <a:picLocks noChangeAspect="1"/>
          </p:cNvPicPr>
          <p:nvPr>
            <p:custDataLst>
              <p:tags r:id="rId6"/>
            </p:custDataLst>
          </p:nvPr>
        </p:nvPicPr>
        <p:blipFill>
          <a:blip r:embed="rId20"/>
          <a:srcRect/>
          <a:stretch>
            <a:fillRect/>
          </a:stretch>
        </p:blipFill>
        <p:spPr>
          <a:xfrm>
            <a:off x="1016000" y="4191000"/>
            <a:ext cx="1778000" cy="1000125"/>
          </a:xfrm>
          <a:prstGeom prst="roundRect">
            <a:avLst>
              <a:gd name="adj" fmla="val 12698"/>
            </a:avLst>
          </a:prstGeom>
          <a:noFill/>
          <a:ln w="25400" cap="flat" cmpd="sng">
            <a:noFill/>
            <a:prstDash val="solid"/>
            <a:round/>
          </a:ln>
          <a:effectLst>
            <a:outerShdw blurRad="101600" dist="50800" dir="2700000" algn="tl" rotWithShape="0">
              <a:srgbClr val="000000">
                <a:alpha val="10000"/>
              </a:srgbClr>
            </a:outerShdw>
          </a:effectLst>
        </p:spPr>
      </p:pic>
      <p:sp>
        <p:nvSpPr>
          <p:cNvPr id="10" name="AutoShape 10"/>
          <p:cNvSpPr/>
          <p:nvPr>
            <p:custDataLst>
              <p:tags r:id="rId7"/>
            </p:custDataLst>
          </p:nvPr>
        </p:nvSpPr>
        <p:spPr>
          <a:xfrm>
            <a:off x="3048000" y="3683000"/>
            <a:ext cx="7620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二、核心价值</a:t>
            </a:r>
          </a:p>
        </p:txBody>
      </p:sp>
      <p:pic>
        <p:nvPicPr>
          <p:cNvPr id="11" name="Picture 11"/>
          <p:cNvPicPr>
            <a:picLocks noChangeAspect="1"/>
          </p:cNvPicPr>
          <p:nvPr>
            <p:custDataLst>
              <p:tags r:id="rId8"/>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3048000" y="4191000"/>
            <a:ext cx="304800" cy="304800"/>
          </a:xfrm>
          <a:prstGeom prst="rect">
            <a:avLst/>
          </a:prstGeom>
        </p:spPr>
      </p:pic>
      <p:sp>
        <p:nvSpPr>
          <p:cNvPr id="12" name="AutoShape 12"/>
          <p:cNvSpPr/>
          <p:nvPr>
            <p:custDataLst>
              <p:tags r:id="rId9"/>
            </p:custDataLst>
          </p:nvPr>
        </p:nvSpPr>
        <p:spPr>
          <a:xfrm>
            <a:off x="3429000" y="4127500"/>
            <a:ext cx="3556000" cy="508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补短板：</a:t>
            </a:r>
            <a:r>
              <a:rPr lang="en-US" b="0" i="0" u="none" strike="noStrike">
                <a:solidFill>
                  <a:schemeClr val="tx1"/>
                </a:solidFill>
                <a:latin typeface="+mn-lt"/>
                <a:ea typeface="+mn-ea"/>
                <a:cs typeface="Noto Sans SC" panose="020B0200000000000000" charset="-122"/>
                <a:sym typeface="Noto Sans SC" panose="020B0200000000000000" charset="-122"/>
              </a:rPr>
              <a:t>破解“上热中温下冷”、制度执行“两张皮”顽疾。</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pic>
        <p:nvPicPr>
          <p:cNvPr id="13" name="Picture 13"/>
          <p:cNvPicPr>
            <a:picLocks noChangeAspect="1"/>
          </p:cNvPicPr>
          <p:nvPr>
            <p:custDataLst>
              <p:tags r:id="rId10"/>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7112000" y="4191000"/>
            <a:ext cx="304800" cy="304800"/>
          </a:xfrm>
          <a:prstGeom prst="rect">
            <a:avLst/>
          </a:prstGeom>
        </p:spPr>
      </p:pic>
      <p:sp>
        <p:nvSpPr>
          <p:cNvPr id="14" name="AutoShape 14"/>
          <p:cNvSpPr/>
          <p:nvPr>
            <p:custDataLst>
              <p:tags r:id="rId11"/>
            </p:custDataLst>
          </p:nvPr>
        </p:nvSpPr>
        <p:spPr>
          <a:xfrm>
            <a:off x="7493000" y="4127500"/>
            <a:ext cx="3556000" cy="508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建体系：</a:t>
            </a:r>
            <a:r>
              <a:rPr lang="en-US" b="0" i="0" u="none" strike="noStrike">
                <a:solidFill>
                  <a:schemeClr val="tx1"/>
                </a:solidFill>
                <a:latin typeface="+mn-lt"/>
                <a:ea typeface="+mn-ea"/>
                <a:cs typeface="Noto Sans SC" panose="020B0200000000000000" charset="-122"/>
                <a:sym typeface="Noto Sans SC" panose="020B0200000000000000" charset="-122"/>
              </a:rPr>
              <a:t>构建全流程、全要素、全场景的闭环管理体系。</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pic>
        <p:nvPicPr>
          <p:cNvPr id="15" name="Picture 15"/>
          <p:cNvPicPr>
            <a:picLocks noChangeAspect="1"/>
          </p:cNvPicPr>
          <p:nvPr>
            <p:custDataLst>
              <p:tags r:id="rId12"/>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3048000" y="4826000"/>
            <a:ext cx="304800" cy="304800"/>
          </a:xfrm>
          <a:prstGeom prst="rect">
            <a:avLst/>
          </a:prstGeom>
        </p:spPr>
      </p:pic>
      <p:sp>
        <p:nvSpPr>
          <p:cNvPr id="16" name="AutoShape 16"/>
          <p:cNvSpPr/>
          <p:nvPr>
            <p:custDataLst>
              <p:tags r:id="rId13"/>
            </p:custDataLst>
          </p:nvPr>
        </p:nvSpPr>
        <p:spPr>
          <a:xfrm>
            <a:off x="3429000" y="4762500"/>
            <a:ext cx="3556000" cy="508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防风险：</a:t>
            </a:r>
            <a:r>
              <a:rPr lang="en-US" b="0" i="0" u="none" strike="noStrike">
                <a:solidFill>
                  <a:schemeClr val="tx1"/>
                </a:solidFill>
                <a:latin typeface="+mn-lt"/>
                <a:ea typeface="+mn-ea"/>
                <a:cs typeface="Noto Sans SC" panose="020B0200000000000000" charset="-122"/>
                <a:sym typeface="Noto Sans SC" panose="020B0200000000000000" charset="-122"/>
              </a:rPr>
              <a:t>风险早识别、隐患早处置，源头压降事故。</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pic>
        <p:nvPicPr>
          <p:cNvPr id="17" name="Picture 17"/>
          <p:cNvPicPr>
            <a:picLocks noChangeAspect="1"/>
          </p:cNvPicPr>
          <p:nvPr>
            <p:custDataLst>
              <p:tags r:id="rId14"/>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7112000" y="4826000"/>
            <a:ext cx="304800" cy="304800"/>
          </a:xfrm>
          <a:prstGeom prst="rect">
            <a:avLst/>
          </a:prstGeom>
        </p:spPr>
      </p:pic>
      <p:sp>
        <p:nvSpPr>
          <p:cNvPr id="18" name="AutoShape 18"/>
          <p:cNvSpPr/>
          <p:nvPr>
            <p:custDataLst>
              <p:tags r:id="rId15"/>
            </p:custDataLst>
          </p:nvPr>
        </p:nvSpPr>
        <p:spPr>
          <a:xfrm>
            <a:off x="7493000" y="4762500"/>
            <a:ext cx="3556000" cy="508000"/>
          </a:xfrm>
          <a:prstGeom prst="rect">
            <a:avLst/>
          </a:prstGeom>
          <a:noFill/>
          <a:ln w="12700" cap="flat" cmpd="sng">
            <a:noFill/>
            <a:prstDash val="solid"/>
            <a:round/>
          </a:ln>
        </p:spPr>
        <p:txBody>
          <a:bodyPr vert="horz" wrap="square" lIns="0" tIns="0" rIns="0" bIns="0" rtlCol="0" anchor="t"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促长效：</a:t>
            </a:r>
            <a:r>
              <a:rPr lang="en-US" b="0" i="0" u="none" strike="noStrike">
                <a:solidFill>
                  <a:schemeClr val="tx1"/>
                </a:solidFill>
                <a:latin typeface="+mn-lt"/>
                <a:ea typeface="+mn-ea"/>
                <a:cs typeface="Noto Sans SC" panose="020B0200000000000000" charset="-122"/>
                <a:sym typeface="Noto Sans SC" panose="020B0200000000000000" charset="-122"/>
              </a:rPr>
              <a:t>推动从“被动整改”向“主动防控”、“人防+技防”转变。</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2" name="标题 1"/>
          <p:cNvSpPr>
            <a:spLocks noGrp="1"/>
          </p:cNvSpPr>
          <p:nvPr>
            <p:ph type="title"/>
            <p:custDataLst>
              <p:tags r:id="rId16"/>
            </p:custDataLst>
          </p:nvPr>
        </p:nvSpPr>
        <p:spPr/>
        <p:txBody>
          <a:bodyPr vert="horz" wrap="square" lIns="0" tIns="0" rIns="0" bIns="0" rtlCol="0" anchor="b">
            <a:normAutofit/>
          </a:bodyPr>
          <a:lstStyle/>
          <a:p>
            <a:pPr lvl="0" algn="l">
              <a:buClrTx/>
              <a:buSzTx/>
              <a:buFontTx/>
            </a:pPr>
            <a:r>
              <a:rPr lang="zh-CN" altLang="en-US" dirty="0">
                <a:sym typeface="+mn-ea"/>
              </a:rPr>
              <a:t>“六化”出台背景与核心价值</a:t>
            </a:r>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9"/>
          <p:cNvSpPr>
            <a:spLocks noGrp="1"/>
          </p:cNvSpPr>
          <p:nvPr>
            <p:ph idx="4294967295"/>
            <p:custDataLst>
              <p:tags r:id="rId2"/>
            </p:custDataLst>
          </p:nvPr>
        </p:nvSpPr>
        <p:spPr>
          <a:xfrm>
            <a:off x="695960" y="1301749"/>
            <a:ext cx="10800000" cy="4873625"/>
          </a:xfrm>
        </p:spPr>
        <p:txBody>
          <a:bodyPr/>
          <a:lstStyle/>
          <a:p>
            <a:endParaRPr lang="zh-CN" altLang="en-US"/>
          </a:p>
        </p:txBody>
      </p:sp>
      <p:graphicFrame>
        <p:nvGraphicFramePr>
          <p:cNvPr id="5" name="Table 5"/>
          <p:cNvGraphicFramePr>
            <a:graphicFrameLocks noGrp="1"/>
          </p:cNvGraphicFramePr>
          <p:nvPr>
            <p:custDataLst>
              <p:tags r:id="rId3"/>
            </p:custDataLst>
          </p:nvPr>
        </p:nvGraphicFramePr>
        <p:xfrm>
          <a:off x="762000" y="1397000"/>
          <a:ext cx="10668000" cy="3810000"/>
        </p:xfrm>
        <a:graphic>
          <a:graphicData uri="http://schemas.openxmlformats.org/drawingml/2006/table">
            <a:tbl>
              <a:tblPr>
                <a:effectLst/>
              </a:tblPr>
              <a:tblGrid>
                <a:gridCol w="3048000"/>
                <a:gridCol w="4318000"/>
                <a:gridCol w="3302000"/>
              </a:tblGrid>
              <a:tr h="508000">
                <a:tc>
                  <a:txBody>
                    <a:bodyPr/>
                    <a:lstStyle/>
                    <a:p>
                      <a:pPr indent="0" algn="ctr">
                        <a:lnSpc>
                          <a:spcPct val="100000"/>
                        </a:lnSpc>
                        <a:defRPr/>
                      </a:pPr>
                      <a:r>
                        <a:rPr lang="en-US" sz="1800" b="1" i="0" u="none" strike="noStrike">
                          <a:solidFill>
                            <a:schemeClr val="bg1"/>
                          </a:solidFill>
                          <a:cs typeface="Noto Sans SC" panose="020B0200000000000000" charset="-122"/>
                          <a:sym typeface="Noto Sans SC" panose="020B0200000000000000" charset="-122"/>
                        </a:rPr>
                        <a:t>常见短板问题</a:t>
                      </a:r>
                    </a:p>
                  </a:txBody>
                  <a:tcPr marL="101600" marR="101600" marT="101600" marB="101600" anchor="ctr">
                    <a:lnL>
                      <a:noFill/>
                    </a:lnL>
                    <a:lnR>
                      <a:noFill/>
                    </a:lnR>
                    <a:lnT>
                      <a:noFill/>
                    </a:lnT>
                    <a:lnB>
                      <a:noFill/>
                    </a:lnB>
                    <a:solidFill>
                      <a:schemeClr val="accent1">
                        <a:alpha val="100000"/>
                      </a:schemeClr>
                    </a:solidFill>
                  </a:tcPr>
                </a:tc>
                <a:tc>
                  <a:txBody>
                    <a:bodyPr/>
                    <a:lstStyle/>
                    <a:p>
                      <a:pPr indent="0" algn="ctr">
                        <a:lnSpc>
                          <a:spcPct val="100000"/>
                        </a:lnSpc>
                        <a:defRPr/>
                      </a:pPr>
                      <a:r>
                        <a:rPr lang="en-US" sz="1800" b="1" i="0" u="none" strike="noStrike">
                          <a:solidFill>
                            <a:schemeClr val="bg1"/>
                          </a:solidFill>
                          <a:cs typeface="Noto Sans SC" panose="020B0200000000000000" charset="-122"/>
                          <a:sym typeface="Noto Sans SC" panose="020B0200000000000000" charset="-122"/>
                        </a:rPr>
                        <a:t>针对性整改提升方案</a:t>
                      </a:r>
                    </a:p>
                  </a:txBody>
                  <a:tcPr marL="101600" marR="101600" marT="101600" marB="101600" anchor="ctr">
                    <a:lnL>
                      <a:noFill/>
                    </a:lnL>
                    <a:lnR>
                      <a:noFill/>
                    </a:lnR>
                    <a:lnT>
                      <a:noFill/>
                    </a:lnT>
                    <a:lnB>
                      <a:noFill/>
                    </a:lnB>
                    <a:solidFill>
                      <a:schemeClr val="accent1">
                        <a:alpha val="100000"/>
                      </a:schemeClr>
                    </a:solidFill>
                  </a:tcPr>
                </a:tc>
                <a:tc>
                  <a:txBody>
                    <a:bodyPr/>
                    <a:lstStyle/>
                    <a:p>
                      <a:pPr indent="0" algn="ctr">
                        <a:lnSpc>
                          <a:spcPct val="100000"/>
                        </a:lnSpc>
                        <a:defRPr/>
                      </a:pPr>
                      <a:r>
                        <a:rPr lang="en-US" sz="1800" b="1" i="0" u="none" strike="noStrike">
                          <a:solidFill>
                            <a:schemeClr val="tx1"/>
                          </a:solidFill>
                          <a:cs typeface="Noto Sans SC" panose="020B0200000000000000" charset="-122"/>
                          <a:sym typeface="Noto Sans SC" panose="020B0200000000000000" charset="-122"/>
                        </a:rPr>
                        <a:t>合规风险提示</a:t>
                      </a:r>
                    </a:p>
                  </a:txBody>
                  <a:tcPr marL="101600" marR="101600" marT="101600" marB="101600" anchor="ctr">
                    <a:lnL>
                      <a:noFill/>
                    </a:lnL>
                    <a:lnR>
                      <a:noFill/>
                    </a:lnR>
                    <a:lnT>
                      <a:noFill/>
                    </a:lnT>
                    <a:lnB>
                      <a:noFill/>
                    </a:lnB>
                    <a:solidFill>
                      <a:schemeClr val="accent2">
                        <a:alpha val="100000"/>
                      </a:schemeClr>
                    </a:solidFill>
                  </a:tcPr>
                </a:tc>
              </a:tr>
              <a:tr h="660400">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机构虚设、安全管理职责挂靠在其他部门，无专人负责</a:t>
                      </a:r>
                    </a:p>
                  </a:txBody>
                  <a:tcPr marL="127000" marR="127000" marT="101600" marB="101600" anchor="ctr">
                    <a:lnL>
                      <a:noFill/>
                    </a:lnL>
                    <a:lnR>
                      <a:noFill/>
                    </a:lnR>
                    <a:lnT>
                      <a:noFill/>
                    </a:lnT>
                    <a:lnB>
                      <a:noFill/>
                    </a:lnB>
                    <a:solidFill>
                      <a:schemeClr val="accent3">
                        <a:alpha val="100000"/>
                      </a:scheme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按法规要求设置独立安全管理机构/明确专职管理部门，配齐专职人员，明确岗位职责</a:t>
                      </a:r>
                    </a:p>
                  </a:txBody>
                  <a:tcPr marL="127000" marR="127000" marT="101600" marB="101600" anchor="ctr">
                    <a:lnL>
                      <a:noFill/>
                    </a:lnL>
                    <a:lnR>
                      <a:noFill/>
                    </a:lnR>
                    <a:lnT>
                      <a:noFill/>
                    </a:lnT>
                    <a:lnB>
                      <a:noFill/>
                    </a:lnB>
                    <a:solidFill>
                      <a:schemeClr val="accent3">
                        <a:alpha val="100000"/>
                      </a:scheme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未按规定设置机构、配备人员，面临行政处罚，发生事故加重追责</a:t>
                      </a:r>
                    </a:p>
                  </a:txBody>
                  <a:tcPr marL="127000" marR="127000" marT="101600" marB="101600" anchor="ctr">
                    <a:lnL>
                      <a:noFill/>
                    </a:lnL>
                    <a:lnR>
                      <a:noFill/>
                    </a:lnR>
                    <a:lnT>
                      <a:noFill/>
                    </a:lnT>
                    <a:lnB>
                      <a:noFill/>
                    </a:lnB>
                    <a:solidFill>
                      <a:schemeClr val="accent4">
                        <a:alpha val="100000"/>
                      </a:schemeClr>
                    </a:solidFill>
                  </a:tcPr>
                </a:tc>
              </a:tr>
              <a:tr h="660400">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安全管理人员身兼数职，精力不足，无法正常履职</a:t>
                      </a:r>
                    </a:p>
                  </a:txBody>
                  <a:tcPr marL="127000" marR="127000" marT="101600" marB="101600" anchor="ctr">
                    <a:lnL>
                      <a:noFill/>
                    </a:lnL>
                    <a:lnR>
                      <a:noFill/>
                    </a:lnR>
                    <a:lnT>
                      <a:noFill/>
                    </a:lnT>
                    <a:lnB>
                      <a:noFill/>
                    </a:lnB>
                    <a:solidFill>
                      <a:srgbClr val="FFFFFF">
                        <a:alpha val="100000"/>
                      </a:srgb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合理调整岗位职责，确保安全管理人员有充足精力履行安全管理职责，杜绝“挂名不履职”</a:t>
                      </a:r>
                    </a:p>
                  </a:txBody>
                  <a:tcPr marL="127000" marR="127000" marT="101600" marB="101600" anchor="ctr">
                    <a:lnL>
                      <a:noFill/>
                    </a:lnL>
                    <a:lnR>
                      <a:noFill/>
                    </a:lnR>
                    <a:lnT>
                      <a:noFill/>
                    </a:lnT>
                    <a:lnB>
                      <a:noFill/>
                    </a:lnB>
                    <a:solidFill>
                      <a:srgbClr val="FFFFFF">
                        <a:alpha val="100000"/>
                      </a:srgb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安全管理不到位，隐患排查不全面，极易引发事故</a:t>
                      </a:r>
                    </a:p>
                  </a:txBody>
                  <a:tcPr marL="127000" marR="127000" marT="101600" marB="101600" anchor="ctr">
                    <a:lnL>
                      <a:noFill/>
                    </a:lnL>
                    <a:lnR>
                      <a:noFill/>
                    </a:lnR>
                    <a:lnT>
                      <a:noFill/>
                    </a:lnT>
                    <a:lnB>
                      <a:noFill/>
                    </a:lnB>
                    <a:solidFill>
                      <a:srgbClr val="FFFFFF">
                        <a:alpha val="100000"/>
                      </a:srgbClr>
                    </a:solidFill>
                  </a:tcPr>
                </a:tc>
              </a:tr>
              <a:tr h="660400">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安全生产费用提取不足、使用不规范，安全投入不到位</a:t>
                      </a:r>
                    </a:p>
                  </a:txBody>
                  <a:tcPr marL="127000" marR="127000" marT="101600" marB="101600" anchor="ctr">
                    <a:lnL>
                      <a:noFill/>
                    </a:lnL>
                    <a:lnR>
                      <a:noFill/>
                    </a:lnR>
                    <a:lnT>
                      <a:noFill/>
                    </a:lnT>
                    <a:lnB>
                      <a:noFill/>
                    </a:lnB>
                    <a:solidFill>
                      <a:schemeClr val="accent3">
                        <a:alpha val="100000"/>
                      </a:scheme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严格按规定足额提取安全费用，建立使用台账，专款专用，优先保障隐患整改投入</a:t>
                      </a:r>
                    </a:p>
                  </a:txBody>
                  <a:tcPr marL="127000" marR="127000" marT="101600" marB="101600" anchor="ctr">
                    <a:lnL>
                      <a:noFill/>
                    </a:lnL>
                    <a:lnR>
                      <a:noFill/>
                    </a:lnR>
                    <a:lnT>
                      <a:noFill/>
                    </a:lnT>
                    <a:lnB>
                      <a:noFill/>
                    </a:lnB>
                    <a:solidFill>
                      <a:schemeClr val="accent3">
                        <a:alpha val="100000"/>
                      </a:scheme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未按规定提取使用安全费用，面临行政处罚，安全保障缺失</a:t>
                      </a:r>
                    </a:p>
                  </a:txBody>
                  <a:tcPr marL="127000" marR="127000" marT="101600" marB="101600" anchor="ctr">
                    <a:lnL>
                      <a:noFill/>
                    </a:lnL>
                    <a:lnR>
                      <a:noFill/>
                    </a:lnR>
                    <a:lnT>
                      <a:noFill/>
                    </a:lnT>
                    <a:lnB>
                      <a:noFill/>
                    </a:lnB>
                    <a:solidFill>
                      <a:schemeClr val="accent4">
                        <a:alpha val="100000"/>
                      </a:schemeClr>
                    </a:solidFill>
                  </a:tcPr>
                </a:tc>
              </a:tr>
              <a:tr h="660400">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安全设备、防护用品配备不足，维护不到位，过期失效</a:t>
                      </a:r>
                    </a:p>
                  </a:txBody>
                  <a:tcPr marL="127000" marR="127000" marT="101600" marB="101600" anchor="ctr">
                    <a:lnL>
                      <a:noFill/>
                    </a:lnL>
                    <a:lnR>
                      <a:noFill/>
                    </a:lnR>
                    <a:lnT>
                      <a:noFill/>
                    </a:lnT>
                    <a:lnB>
                      <a:noFill/>
                    </a:lnB>
                    <a:solidFill>
                      <a:srgbClr val="FFFFFF">
                        <a:alpha val="100000"/>
                      </a:srgb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全面排查配齐，建立设备维护保养台账，定期检测、及时更新，确保完好有效</a:t>
                      </a:r>
                    </a:p>
                  </a:txBody>
                  <a:tcPr marL="127000" marR="127000" marT="101600" marB="101600" anchor="ctr">
                    <a:lnL>
                      <a:noFill/>
                    </a:lnL>
                    <a:lnR>
                      <a:noFill/>
                    </a:lnR>
                    <a:lnT>
                      <a:noFill/>
                    </a:lnT>
                    <a:lnB>
                      <a:noFill/>
                    </a:lnB>
                    <a:solidFill>
                      <a:srgbClr val="FFFFFF">
                        <a:alpha val="100000"/>
                      </a:srgb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设备失效、防护不到位，极易引发生产安全事故和职业健康伤害</a:t>
                      </a:r>
                    </a:p>
                  </a:txBody>
                  <a:tcPr marL="127000" marR="127000" marT="101600" marB="101600" anchor="ctr">
                    <a:lnL>
                      <a:noFill/>
                    </a:lnL>
                    <a:lnR>
                      <a:noFill/>
                    </a:lnR>
                    <a:lnT>
                      <a:noFill/>
                    </a:lnT>
                    <a:lnB>
                      <a:noFill/>
                    </a:lnB>
                    <a:solidFill>
                      <a:srgbClr val="FFFFFF">
                        <a:alpha val="100000"/>
                      </a:srgbClr>
                    </a:solidFill>
                  </a:tcPr>
                </a:tc>
              </a:tr>
              <a:tr h="660400">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制度照搬照抄，与企业实际脱节，执行不落地</a:t>
                      </a:r>
                    </a:p>
                  </a:txBody>
                  <a:tcPr marL="127000" marR="127000" marT="101600" marB="101600" anchor="ctr">
                    <a:lnL>
                      <a:noFill/>
                    </a:lnL>
                    <a:lnR>
                      <a:noFill/>
                    </a:lnR>
                    <a:lnT>
                      <a:noFill/>
                    </a:lnT>
                    <a:lnB>
                      <a:noFill/>
                    </a:lnB>
                    <a:solidFill>
                      <a:schemeClr val="accent3">
                        <a:alpha val="100000"/>
                      </a:scheme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结合企业实际全面修订制度，开展全员培训，监督执行，定期优化</a:t>
                      </a:r>
                    </a:p>
                  </a:txBody>
                  <a:tcPr marL="127000" marR="127000" marT="101600" marB="101600" anchor="ctr">
                    <a:lnL>
                      <a:noFill/>
                    </a:lnL>
                    <a:lnR>
                      <a:noFill/>
                    </a:lnR>
                    <a:lnT>
                      <a:noFill/>
                    </a:lnT>
                    <a:lnB>
                      <a:noFill/>
                    </a:lnB>
                    <a:solidFill>
                      <a:schemeClr val="accent3">
                        <a:alpha val="100000"/>
                      </a:schemeClr>
                    </a:solidFill>
                  </a:tcPr>
                </a:tc>
                <a:tc>
                  <a:txBody>
                    <a:bodyPr/>
                    <a:lstStyle/>
                    <a:p>
                      <a:pPr indent="0" algn="l">
                        <a:lnSpc>
                          <a:spcPct val="92000"/>
                        </a:lnSpc>
                        <a:defRPr/>
                      </a:pPr>
                      <a:r>
                        <a:rPr lang="en-US" sz="1400" b="0" i="0" u="none" strike="noStrike">
                          <a:solidFill>
                            <a:schemeClr val="tx1"/>
                          </a:solidFill>
                          <a:cs typeface="Noto Sans SC" panose="020B0200000000000000" charset="-122"/>
                          <a:sym typeface="Noto Sans SC" panose="020B0200000000000000" charset="-122"/>
                        </a:rPr>
                        <a:t>制度与实际“两张皮”，管理无依据，操作无规范，责任不落实</a:t>
                      </a:r>
                    </a:p>
                  </a:txBody>
                  <a:tcPr marL="127000" marR="127000" marT="101600" marB="101600" anchor="ctr">
                    <a:lnL>
                      <a:noFill/>
                    </a:lnL>
                    <a:lnR>
                      <a:noFill/>
                    </a:lnR>
                    <a:lnT>
                      <a:noFill/>
                    </a:lnT>
                    <a:lnB>
                      <a:noFill/>
                    </a:lnB>
                    <a:solidFill>
                      <a:schemeClr val="accent4">
                        <a:alpha val="100000"/>
                      </a:schemeClr>
                    </a:solidFill>
                  </a:tcPr>
                </a:tc>
              </a:tr>
            </a:tbl>
          </a:graphicData>
        </a:graphic>
      </p:graphicFrame>
      <p:sp>
        <p:nvSpPr>
          <p:cNvPr id="6" name="AutoShape 6"/>
          <p:cNvSpPr/>
          <p:nvPr>
            <p:custDataLst>
              <p:tags r:id="rId4"/>
            </p:custDataLst>
          </p:nvPr>
        </p:nvSpPr>
        <p:spPr>
          <a:xfrm>
            <a:off x="762000" y="5715000"/>
            <a:ext cx="10668000" cy="762000"/>
          </a:xfrm>
          <a:prstGeom prst="roundRect">
            <a:avLst>
              <a:gd name="adj" fmla="val 16666"/>
            </a:avLst>
          </a:prstGeom>
          <a:solidFill>
            <a:schemeClr val="accent1">
              <a:alpha val="100000"/>
            </a:schemeClr>
          </a:solidFill>
          <a:ln w="12700" cap="flat" cmpd="sng">
            <a:solidFill>
              <a:schemeClr val="accent2">
                <a:alpha val="30000"/>
              </a:schemeClr>
            </a:solidFill>
            <a:prstDash val="solid"/>
            <a:round/>
          </a:ln>
        </p:spPr>
        <p:txBody>
          <a:bodyPr vert="horz" wrap="square" lIns="63500" tIns="63500" rIns="63500" bIns="63500" rtlCol="0" anchor="ctr"/>
          <a:lstStyle/>
          <a:p>
            <a:pPr algn="ctr">
              <a:defRPr/>
            </a:pPr>
            <a:endParaRPr sz="1800">
              <a:solidFill>
                <a:schemeClr val="tx1"/>
              </a:solidFill>
            </a:endParaRPr>
          </a:p>
        </p:txBody>
      </p:sp>
      <p:pic>
        <p:nvPicPr>
          <p:cNvPr id="7" name="Picture 7"/>
          <p:cNvPicPr>
            <a:picLocks noChangeAspect="1"/>
          </p:cNvPicPr>
          <p:nvPr>
            <p:custDataLst>
              <p:tags r:id="rId5"/>
            </p:custDataLst>
          </p:nvPr>
        </p:nvPicPr>
        <p:blipFill>
          <a:blip r:embed="rId10"/>
          <a:srcRect/>
          <a:stretch>
            <a:fillRect/>
          </a:stretch>
        </p:blipFill>
        <p:spPr>
          <a:xfrm>
            <a:off x="889000" y="5803900"/>
            <a:ext cx="1016000" cy="571500"/>
          </a:xfrm>
          <a:prstGeom prst="roundRect">
            <a:avLst>
              <a:gd name="adj" fmla="val 22222"/>
            </a:avLst>
          </a:prstGeom>
          <a:noFill/>
          <a:ln w="25400" cap="flat" cmpd="sng">
            <a:noFill/>
            <a:prstDash val="solid"/>
            <a:round/>
          </a:ln>
        </p:spPr>
      </p:pic>
      <p:sp>
        <p:nvSpPr>
          <p:cNvPr id="8" name="AutoShape 8"/>
          <p:cNvSpPr/>
          <p:nvPr>
            <p:custDataLst>
              <p:tags r:id="rId6"/>
            </p:custDataLst>
          </p:nvPr>
        </p:nvSpPr>
        <p:spPr>
          <a:xfrm>
            <a:off x="2032000" y="5842000"/>
            <a:ext cx="9398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accent1">
                    <a:lumMod val="20000"/>
                    <a:lumOff val="80000"/>
                    <a:hueOff val="10800000"/>
                  </a:schemeClr>
                </a:solidFill>
                <a:latin typeface="+mn-lt"/>
                <a:ea typeface="+mn-ea"/>
                <a:cs typeface="Noto Sans SC" panose="020B0200000000000000" charset="-122"/>
                <a:sym typeface="Noto Sans SC" panose="020B0200000000000000" charset="-122"/>
              </a:rPr>
              <a:t>风险警示：</a:t>
            </a:r>
            <a:r>
              <a:rPr lang="en-US" sz="1600" b="0" i="0" u="none" strike="noStrike">
                <a:solidFill>
                  <a:schemeClr val="accent1">
                    <a:lumMod val="20000"/>
                    <a:lumOff val="80000"/>
                    <a:hueOff val="10800000"/>
                  </a:schemeClr>
                </a:solidFill>
                <a:latin typeface="+mn-lt"/>
                <a:ea typeface="+mn-ea"/>
                <a:cs typeface="Noto Sans SC" panose="020B0200000000000000" charset="-122"/>
                <a:sym typeface="Noto Sans SC" panose="020B0200000000000000" charset="-122"/>
              </a:rPr>
              <a:t>上述问题均为监管执法重点核查项，企业需对照自查，立即整改，严守合规底线，避免因管理漏洞引发安全事故及法律责任。</a:t>
            </a:r>
          </a:p>
        </p:txBody>
      </p:sp>
      <p:sp>
        <p:nvSpPr>
          <p:cNvPr id="3" name="标题 2"/>
          <p:cNvSpPr>
            <a:spLocks noGrp="1"/>
          </p:cNvSpPr>
          <p:nvPr>
            <p:ph type="title"/>
            <p:custDataLst>
              <p:tags r:id="rId7"/>
            </p:custDataLst>
          </p:nvPr>
        </p:nvSpPr>
        <p:spPr/>
        <p:txBody>
          <a:bodyPr vert="horz" wrap="square" lIns="0" tIns="0" rIns="0" bIns="0" rtlCol="0" anchor="b">
            <a:normAutofit/>
          </a:bodyPr>
          <a:lstStyle/>
          <a:p>
            <a:pPr lvl="0" algn="l">
              <a:buClrTx/>
              <a:buSzTx/>
              <a:buFontTx/>
            </a:pPr>
            <a:r>
              <a:rPr lang="zh-CN" altLang="en-US" dirty="0">
                <a:sym typeface="+mn-ea"/>
              </a:rPr>
              <a:t>实体化建设常见短板与整改提升方案</a:t>
            </a:r>
          </a:p>
        </p:txBody>
      </p:sp>
    </p:spTree>
    <p:custDataLst>
      <p:tags r:id="rId1"/>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p:cNvSpPr>
            <a:spLocks noGrp="1"/>
          </p:cNvSpPr>
          <p:nvPr>
            <p:ph type="title"/>
            <p:custDataLst>
              <p:tags r:id="rId2"/>
            </p:custDataLst>
          </p:nvPr>
        </p:nvSpPr>
        <p:spPr/>
        <p:txBody>
          <a:bodyPr>
            <a:normAutofit/>
          </a:bodyPr>
          <a:lstStyle/>
          <a:p>
            <a:pPr marL="0" indent="0" algn="l">
              <a:lnSpc>
                <a:spcPct val="100000"/>
              </a:lnSpc>
              <a:spcBef>
                <a:spcPts val="0"/>
              </a:spcBef>
              <a:spcAft>
                <a:spcPts val="0"/>
              </a:spcAft>
              <a:buSzPct val="100000"/>
            </a:pPr>
            <a:r>
              <a:rPr lang="zh-CN" altLang="en-US" sz="5400" u="none" strike="noStrike">
                <a:sym typeface="Noto Sans SC" panose="020B0200000000000000" charset="-122"/>
              </a:rPr>
              <a:t>手册化</a:t>
            </a:r>
          </a:p>
        </p:txBody>
      </p:sp>
      <p:sp>
        <p:nvSpPr>
          <p:cNvPr id="10" name="副标题"/>
          <p:cNvSpPr>
            <a:spLocks noGrp="1"/>
          </p:cNvSpPr>
          <p:nvPr>
            <p:ph type="body" idx="1"/>
            <p:custDataLst>
              <p:tags r:id="rId3"/>
            </p:custDataLst>
          </p:nvPr>
        </p:nvSpPr>
        <p:spPr/>
        <p:txBody>
          <a:bodyPr/>
          <a:lstStyle/>
          <a:p>
            <a:pPr marL="0" indent="0" algn="l">
              <a:lnSpc>
                <a:spcPct val="130000"/>
              </a:lnSpc>
              <a:spcBef>
                <a:spcPts val="1000"/>
              </a:spcBef>
              <a:spcAft>
                <a:spcPts val="0"/>
              </a:spcAft>
              <a:buSzPct val="100000"/>
            </a:pPr>
            <a:r>
              <a:rPr lang="zh-CN" altLang="en-US" sz="2400" u="none" strike="noStrike">
                <a:sym typeface="Noto Sans SC" panose="020B0200000000000000" charset="-122"/>
              </a:rPr>
              <a:t>规范简明易行的岗位安全行为</a:t>
            </a:r>
          </a:p>
        </p:txBody>
      </p:sp>
      <p:sp>
        <p:nvSpPr>
          <p:cNvPr id="11" name="节编号"/>
          <p:cNvSpPr>
            <a:spLocks noGrp="1"/>
          </p:cNvSpPr>
          <p:nvPr>
            <p:ph type="body" sz="quarter" idx="13"/>
            <p:custDataLst>
              <p:tags r:id="rId4"/>
            </p:custDataLst>
          </p:nvPr>
        </p:nvSpPr>
        <p:spPr>
          <a:prstGeom prst="roundRect">
            <a:avLst>
              <a:gd name="adj" fmla="val 50000"/>
            </a:avLst>
          </a:prstGeom>
          <a:gradFill>
            <a:gsLst>
              <a:gs pos="0">
                <a:schemeClr val="accent1">
                  <a:lumMod val="63000"/>
                  <a:lumOff val="37000"/>
                </a:schemeClr>
              </a:gs>
              <a:gs pos="47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a:r>
              <a:rPr lang="en-US" altLang="zh-CN">
                <a:solidFill>
                  <a:schemeClr val="bg1"/>
                </a:solidFill>
                <a:sym typeface="+mn-ea"/>
              </a:rPr>
              <a:t>PATR 6</a:t>
            </a:r>
            <a:endParaRPr lang="zh-CN" altLang="en-US"/>
          </a:p>
        </p:txBody>
      </p:sp>
    </p:spTree>
    <p:custDataLst>
      <p:tags r:id="rId1"/>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62000" y="1524000"/>
            <a:ext cx="5334000" cy="1079500"/>
          </a:xfrm>
          <a:prstGeom prst="roundRect">
            <a:avLst>
              <a:gd name="adj" fmla="val 11764"/>
            </a:avLst>
          </a:prstGeom>
          <a:solidFill>
            <a:schemeClr val="accent2">
              <a:alpha val="10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6"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952500" y="1714500"/>
            <a:ext cx="406400" cy="406400"/>
          </a:xfrm>
          <a:prstGeom prst="rect">
            <a:avLst/>
          </a:prstGeom>
        </p:spPr>
      </p:pic>
      <p:sp>
        <p:nvSpPr>
          <p:cNvPr id="7" name="AutoShape 7"/>
          <p:cNvSpPr/>
          <p:nvPr>
            <p:custDataLst>
              <p:tags r:id="rId2"/>
            </p:custDataLst>
          </p:nvPr>
        </p:nvSpPr>
        <p:spPr>
          <a:xfrm>
            <a:off x="1460500" y="1537986"/>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核心定义</a:t>
            </a:r>
          </a:p>
        </p:txBody>
      </p:sp>
      <p:sp>
        <p:nvSpPr>
          <p:cNvPr id="8" name="AutoShape 8"/>
          <p:cNvSpPr/>
          <p:nvPr>
            <p:custDataLst>
              <p:tags r:id="rId3"/>
            </p:custDataLst>
          </p:nvPr>
        </p:nvSpPr>
        <p:spPr>
          <a:xfrm>
            <a:off x="1460500" y="1968500"/>
            <a:ext cx="4445000" cy="508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将岗位安全要求、规程、风险管控等编制成简明手册，实现“一岗一册、一人一卡”，让员工看得懂、记得住。</a:t>
            </a:r>
          </a:p>
        </p:txBody>
      </p:sp>
      <p:sp>
        <p:nvSpPr>
          <p:cNvPr id="9" name="AutoShape 9"/>
          <p:cNvSpPr/>
          <p:nvPr/>
        </p:nvSpPr>
        <p:spPr>
          <a:xfrm>
            <a:off x="762000" y="2730500"/>
            <a:ext cx="5334000" cy="1079500"/>
          </a:xfrm>
          <a:prstGeom prst="roundRect">
            <a:avLst>
              <a:gd name="adj" fmla="val 11764"/>
            </a:avLst>
          </a:prstGeom>
          <a:solidFill>
            <a:schemeClr val="accent2">
              <a:alpha val="10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0" name="Picture 1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952500" y="2921000"/>
            <a:ext cx="406400" cy="406400"/>
          </a:xfrm>
          <a:prstGeom prst="rect">
            <a:avLst/>
          </a:prstGeom>
        </p:spPr>
      </p:pic>
      <p:sp>
        <p:nvSpPr>
          <p:cNvPr id="11" name="AutoShape 11"/>
          <p:cNvSpPr/>
          <p:nvPr>
            <p:custDataLst>
              <p:tags r:id="rId4"/>
            </p:custDataLst>
          </p:nvPr>
        </p:nvSpPr>
        <p:spPr>
          <a:xfrm>
            <a:off x="1460500" y="28575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核心原则</a:t>
            </a:r>
          </a:p>
        </p:txBody>
      </p:sp>
      <p:sp>
        <p:nvSpPr>
          <p:cNvPr id="12" name="AutoShape 12"/>
          <p:cNvSpPr/>
          <p:nvPr>
            <p:custDataLst>
              <p:tags r:id="rId5"/>
            </p:custDataLst>
          </p:nvPr>
        </p:nvSpPr>
        <p:spPr>
          <a:xfrm>
            <a:off x="1460500" y="3175000"/>
            <a:ext cx="4445000" cy="508000"/>
          </a:xfrm>
          <a:prstGeom prst="rect">
            <a:avLst/>
          </a:prstGeom>
          <a:noFill/>
          <a:ln w="12700" cap="flat" cmpd="sng">
            <a:noFill/>
            <a:prstDash val="solid"/>
            <a:round/>
          </a:ln>
        </p:spPr>
        <p:txBody>
          <a:bodyPr vert="horz" wrap="square" lIns="0" tIns="0" rIns="0" bIns="0" rtlCol="0" anchor="ctr" anchorCtr="0"/>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坚持简明扼要、贴合岗位、实操性强、通俗易懂、图文并茂，确保手册实用有效。</a:t>
            </a:r>
          </a:p>
        </p:txBody>
      </p:sp>
      <p:sp>
        <p:nvSpPr>
          <p:cNvPr id="13" name="AutoShape 13"/>
          <p:cNvSpPr/>
          <p:nvPr/>
        </p:nvSpPr>
        <p:spPr>
          <a:xfrm>
            <a:off x="762000" y="3937000"/>
            <a:ext cx="5334000" cy="1079500"/>
          </a:xfrm>
          <a:prstGeom prst="roundRect">
            <a:avLst>
              <a:gd name="adj" fmla="val 11764"/>
            </a:avLst>
          </a:prstGeom>
          <a:solidFill>
            <a:schemeClr val="accent2">
              <a:alpha val="100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952500" y="4127500"/>
            <a:ext cx="406400" cy="406400"/>
          </a:xfrm>
          <a:prstGeom prst="rect">
            <a:avLst/>
          </a:prstGeom>
        </p:spPr>
      </p:pic>
      <p:sp>
        <p:nvSpPr>
          <p:cNvPr id="15" name="AutoShape 15"/>
          <p:cNvSpPr/>
          <p:nvPr>
            <p:custDataLst>
              <p:tags r:id="rId6"/>
            </p:custDataLst>
          </p:nvPr>
        </p:nvSpPr>
        <p:spPr>
          <a:xfrm>
            <a:off x="1460500" y="40640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建设目标</a:t>
            </a:r>
          </a:p>
        </p:txBody>
      </p:sp>
      <p:sp>
        <p:nvSpPr>
          <p:cNvPr id="16" name="AutoShape 16"/>
          <p:cNvSpPr/>
          <p:nvPr>
            <p:custDataLst>
              <p:tags r:id="rId7"/>
            </p:custDataLst>
          </p:nvPr>
        </p:nvSpPr>
        <p:spPr>
          <a:xfrm>
            <a:off x="1460500" y="4381500"/>
            <a:ext cx="4445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规范岗位作业行为，杜绝“三违”操作，把安全要求落实到每一个岗位、每一次操作。</a:t>
            </a:r>
          </a:p>
        </p:txBody>
      </p:sp>
      <p:sp>
        <p:nvSpPr>
          <p:cNvPr id="17" name="AutoShape 17"/>
          <p:cNvSpPr/>
          <p:nvPr/>
        </p:nvSpPr>
        <p:spPr>
          <a:xfrm>
            <a:off x="762000" y="5143500"/>
            <a:ext cx="5334000" cy="1079500"/>
          </a:xfrm>
          <a:prstGeom prst="roundRect">
            <a:avLst>
              <a:gd name="adj" fmla="val 11764"/>
            </a:avLst>
          </a:prstGeom>
          <a:solidFill>
            <a:schemeClr val="accent4">
              <a:alpha val="100000"/>
            </a:schemeClr>
          </a:solidFill>
          <a:ln w="12700" cap="flat" cmpd="sng">
            <a:solidFill>
              <a:schemeClr val="accent3">
                <a:alpha val="20000"/>
              </a:schemeClr>
            </a:solidFill>
            <a:prstDash val="solid"/>
            <a:round/>
          </a:ln>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8"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952500" y="5334000"/>
            <a:ext cx="406400" cy="406400"/>
          </a:xfrm>
          <a:prstGeom prst="rect">
            <a:avLst/>
          </a:prstGeom>
        </p:spPr>
      </p:pic>
      <p:sp>
        <p:nvSpPr>
          <p:cNvPr id="19" name="AutoShape 19"/>
          <p:cNvSpPr/>
          <p:nvPr>
            <p:custDataLst>
              <p:tags r:id="rId8"/>
            </p:custDataLst>
          </p:nvPr>
        </p:nvSpPr>
        <p:spPr>
          <a:xfrm>
            <a:off x="1460500" y="5270500"/>
            <a:ext cx="457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核心定位</a:t>
            </a:r>
          </a:p>
        </p:txBody>
      </p:sp>
      <p:sp>
        <p:nvSpPr>
          <p:cNvPr id="20" name="AutoShape 20"/>
          <p:cNvSpPr/>
          <p:nvPr>
            <p:custDataLst>
              <p:tags r:id="rId9"/>
            </p:custDataLst>
          </p:nvPr>
        </p:nvSpPr>
        <p:spPr>
          <a:xfrm>
            <a:off x="1460500" y="5588000"/>
            <a:ext cx="4445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0" i="0" u="none" strike="noStrike">
                <a:solidFill>
                  <a:schemeClr val="lt1"/>
                </a:solidFill>
                <a:latin typeface="+mn-lt"/>
                <a:ea typeface="+mn-ea"/>
                <a:cs typeface="Noto Sans SC" panose="020B0200000000000000" charset="-122"/>
                <a:sym typeface="Noto Sans SC" panose="020B0200000000000000" charset="-122"/>
              </a:rPr>
              <a:t>岗位安全操作的“工具书”、员工安全行为的“准则卡”、保命的“明白纸”。</a:t>
            </a:r>
          </a:p>
        </p:txBody>
      </p:sp>
      <p:pic>
        <p:nvPicPr>
          <p:cNvPr id="21" name="Picture 21"/>
          <p:cNvPicPr>
            <a:picLocks noChangeAspect="1"/>
          </p:cNvPicPr>
          <p:nvPr>
            <p:custDataLst>
              <p:tags r:id="rId10"/>
            </p:custDataLst>
          </p:nvPr>
        </p:nvPicPr>
        <p:blipFill>
          <a:blip r:embed="rId26"/>
          <a:srcRect/>
          <a:stretch>
            <a:fillRect/>
          </a:stretch>
        </p:blipFill>
        <p:spPr>
          <a:xfrm>
            <a:off x="6858000" y="1651000"/>
            <a:ext cx="4064000" cy="2286000"/>
          </a:xfrm>
          <a:prstGeom prst="roundRect">
            <a:avLst>
              <a:gd name="adj" fmla="val 5555"/>
            </a:avLst>
          </a:prstGeom>
          <a:noFill/>
          <a:ln w="38100" cap="flat" cmpd="sng">
            <a:solidFill>
              <a:srgbClr val="FFFFFF">
                <a:alpha val="100000"/>
              </a:srgbClr>
            </a:solidFill>
            <a:prstDash val="solid"/>
            <a:round/>
          </a:ln>
          <a:effectLst>
            <a:outerShdw blurRad="127000" dist="50800" dir="2700000" algn="tl" rotWithShape="0">
              <a:srgbClr val="000000">
                <a:alpha val="15000"/>
              </a:srgbClr>
            </a:outerShdw>
          </a:effectLst>
        </p:spPr>
      </p:pic>
      <p:sp>
        <p:nvSpPr>
          <p:cNvPr id="22" name="AutoShape 22"/>
          <p:cNvSpPr/>
          <p:nvPr>
            <p:custDataLst>
              <p:tags r:id="rId11"/>
            </p:custDataLst>
          </p:nvPr>
        </p:nvSpPr>
        <p:spPr>
          <a:xfrm>
            <a:off x="6858000" y="4064000"/>
            <a:ext cx="4064000" cy="381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800" b="1" i="0" u="none" strike="noStrike">
                <a:solidFill>
                  <a:schemeClr val="accent1">
                    <a:lumMod val="50000"/>
                  </a:schemeClr>
                </a:solidFill>
                <a:latin typeface="+mn-lt"/>
                <a:ea typeface="+mn-ea"/>
                <a:cs typeface="Noto Sans SC" panose="020B0200000000000000" charset="-122"/>
                <a:sym typeface="Noto Sans SC" panose="020B0200000000000000" charset="-122"/>
              </a:rPr>
              <a:t>岗位安全手册实景应用</a:t>
            </a:r>
          </a:p>
        </p:txBody>
      </p:sp>
      <p:sp>
        <p:nvSpPr>
          <p:cNvPr id="23" name="AutoShape 23"/>
          <p:cNvSpPr/>
          <p:nvPr>
            <p:custDataLst>
              <p:tags r:id="rId12"/>
            </p:custDataLst>
          </p:nvPr>
        </p:nvSpPr>
        <p:spPr>
          <a:xfrm>
            <a:off x="6858000" y="4572000"/>
            <a:ext cx="4064000" cy="1270000"/>
          </a:xfrm>
          <a:prstGeom prst="roundRect">
            <a:avLst>
              <a:gd name="adj" fmla="val 10000"/>
            </a:avLst>
          </a:prstGeom>
          <a:solidFill>
            <a:schemeClr val="accent1">
              <a:alpha val="5000"/>
            </a:schemeClr>
          </a:solidFill>
          <a:ln w="12700" cap="flat" cmpd="sng">
            <a:solidFill>
              <a:schemeClr val="accent1">
                <a:alpha val="30000"/>
              </a:schemeClr>
            </a:solidFill>
            <a:prstDash val="dash"/>
            <a:round/>
          </a:ln>
        </p:spPr>
        <p:txBody>
          <a:bodyPr vert="horz" wrap="square" lIns="63500" tIns="63500" rIns="63500" bIns="63500" rtlCol="0" anchor="ctr"/>
          <a:lstStyle/>
          <a:p>
            <a:pPr algn="ctr">
              <a:defRPr/>
            </a:pPr>
            <a:endParaRPr sz="1800">
              <a:solidFill>
                <a:schemeClr val="tx1"/>
              </a:solidFill>
            </a:endParaRPr>
          </a:p>
        </p:txBody>
      </p:sp>
      <p:pic>
        <p:nvPicPr>
          <p:cNvPr id="24" name="Picture 24"/>
          <p:cNvPicPr>
            <a:picLocks noChangeAspect="1"/>
          </p:cNvPicPr>
          <p:nvPr>
            <p:custDataLst>
              <p:tags r:id="rId13"/>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7112000" y="4953000"/>
            <a:ext cx="508000" cy="508000"/>
          </a:xfrm>
          <a:prstGeom prst="rect">
            <a:avLst/>
          </a:prstGeom>
        </p:spPr>
      </p:pic>
      <p:sp>
        <p:nvSpPr>
          <p:cNvPr id="25" name="AutoShape 25"/>
          <p:cNvSpPr/>
          <p:nvPr>
            <p:custDataLst>
              <p:tags r:id="rId14"/>
            </p:custDataLst>
          </p:nvPr>
        </p:nvSpPr>
        <p:spPr>
          <a:xfrm>
            <a:off x="7747000" y="4826000"/>
            <a:ext cx="3048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一岗一册 · 一人一卡</a:t>
            </a:r>
            <a:endParaRPr lang="en-US">
              <a:solidFill>
                <a:schemeClr val="tx1"/>
              </a:solidFill>
              <a:latin typeface="+mn-lt"/>
              <a:ea typeface="+mn-ea"/>
            </a:endParaRPr>
          </a:p>
          <a:p>
            <a:pPr indent="0" algn="l">
              <a:lnSpc>
                <a:spcPct val="125000"/>
              </a:lnSpc>
            </a:pPr>
            <a:r>
              <a:rPr lang="en-US" sz="1600" b="0" i="0" u="none" strike="noStrike">
                <a:solidFill>
                  <a:schemeClr val="tx1"/>
                </a:solidFill>
                <a:latin typeface="+mn-lt"/>
                <a:ea typeface="+mn-ea"/>
                <a:cs typeface="Noto Sans SC" panose="020B0200000000000000" charset="-122"/>
                <a:sym typeface="Noto Sans SC" panose="020B0200000000000000" charset="-122"/>
              </a:rPr>
              <a:t>让安全知识触手可及，让操作规范落地生根</a:t>
            </a:r>
          </a:p>
        </p:txBody>
      </p:sp>
      <p:sp>
        <p:nvSpPr>
          <p:cNvPr id="3" name="标题 2"/>
          <p:cNvSpPr>
            <a:spLocks noGrp="1"/>
          </p:cNvSpPr>
          <p:nvPr>
            <p:ph type="title"/>
            <p:custDataLst>
              <p:tags r:id="rId15"/>
            </p:custDataLst>
          </p:nvPr>
        </p:nvSpPr>
        <p:spPr/>
        <p:txBody>
          <a:bodyPr vert="horz" wrap="square" lIns="0" tIns="0" rIns="0" bIns="0" rtlCol="0" anchor="b">
            <a:normAutofit/>
          </a:bodyPr>
          <a:lstStyle/>
          <a:p>
            <a:pPr lvl="0" algn="l">
              <a:buClrTx/>
              <a:buSzTx/>
              <a:buFontTx/>
            </a:pPr>
            <a:r>
              <a:rPr lang="zh-CN" altLang="en-US" dirty="0">
                <a:sym typeface="+mn-ea"/>
              </a:rPr>
              <a:t>手册化建设 · 核心内涵与编制原则</a:t>
            </a:r>
          </a:p>
        </p:txBody>
      </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803096" y="1264292"/>
            <a:ext cx="10668000" cy="762000"/>
          </a:xfrm>
          <a:prstGeom prst="roundRect">
            <a:avLst>
              <a:gd name="adj" fmla="val 16666"/>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6" name="Picture 6"/>
          <p:cNvPicPr>
            <a:picLocks noChangeAspect="1"/>
          </p:cNvPicPr>
          <p:nvPr>
            <p:custDataLst>
              <p:tags r:id="rId3"/>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993596" y="1492892"/>
            <a:ext cx="304800" cy="304800"/>
          </a:xfrm>
          <a:prstGeom prst="rect">
            <a:avLst/>
          </a:prstGeom>
        </p:spPr>
      </p:pic>
      <p:sp>
        <p:nvSpPr>
          <p:cNvPr id="7" name="AutoShape 7"/>
          <p:cNvSpPr/>
          <p:nvPr>
            <p:custDataLst>
              <p:tags r:id="rId4"/>
            </p:custDataLst>
          </p:nvPr>
        </p:nvSpPr>
        <p:spPr>
          <a:xfrm>
            <a:off x="1438096" y="1391292"/>
            <a:ext cx="9906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覆盖范围：</a:t>
            </a:r>
            <a:r>
              <a:rPr lang="en-US" sz="1600" b="0" i="0" u="none" strike="noStrike">
                <a:solidFill>
                  <a:schemeClr val="tx1"/>
                </a:solidFill>
                <a:latin typeface="+mn-lt"/>
                <a:ea typeface="+mn-ea"/>
                <a:cs typeface="Noto Sans SC" panose="020B0200000000000000" charset="-122"/>
                <a:sym typeface="Noto Sans SC" panose="020B0200000000000000" charset="-122"/>
              </a:rPr>
              <a:t>覆盖全岗位、全工种、全流程，聚焦高风险及特种作业岗位，落实“一岗一册、一人一卡”，确保无遗漏。</a:t>
            </a:r>
          </a:p>
        </p:txBody>
      </p:sp>
      <p:sp>
        <p:nvSpPr>
          <p:cNvPr id="8" name="AutoShape 8"/>
          <p:cNvSpPr/>
          <p:nvPr>
            <p:custDataLst>
              <p:tags r:id="rId5"/>
            </p:custDataLst>
          </p:nvPr>
        </p:nvSpPr>
        <p:spPr>
          <a:xfrm>
            <a:off x="803096" y="2153292"/>
            <a:ext cx="10668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tx1"/>
                </a:solidFill>
                <a:latin typeface="+mn-lt"/>
                <a:ea typeface="+mn-ea"/>
                <a:cs typeface="Noto Sans SC" panose="020B0200000000000000" charset="-122"/>
                <a:sym typeface="Noto Sans SC" panose="020B0200000000000000" charset="-122"/>
              </a:rPr>
              <a:t>二、岗位安全手册核心内容框架（缺一不可）</a:t>
            </a:r>
          </a:p>
        </p:txBody>
      </p:sp>
      <p:sp>
        <p:nvSpPr>
          <p:cNvPr id="9" name="AutoShape 9"/>
          <p:cNvSpPr/>
          <p:nvPr/>
        </p:nvSpPr>
        <p:spPr>
          <a:xfrm>
            <a:off x="803096" y="2597792"/>
            <a:ext cx="3429000" cy="1079500"/>
          </a:xfrm>
          <a:prstGeom prst="roundRect">
            <a:avLst>
              <a:gd name="adj" fmla="val 11764"/>
            </a:avLst>
          </a:prstGeom>
          <a:solidFill>
            <a:schemeClr val="accent2">
              <a:alpha val="100000"/>
            </a:schemeClr>
          </a:solidFill>
          <a:ln w="12700" cap="flat" cmpd="sng">
            <a:solidFill>
              <a:schemeClr val="accent1">
                <a:alpha val="15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0" name="Picture 10"/>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993596" y="2762892"/>
            <a:ext cx="355600" cy="355600"/>
          </a:xfrm>
          <a:prstGeom prst="rect">
            <a:avLst/>
          </a:prstGeom>
        </p:spPr>
      </p:pic>
      <p:sp>
        <p:nvSpPr>
          <p:cNvPr id="11" name="AutoShape 11"/>
          <p:cNvSpPr/>
          <p:nvPr>
            <p:custDataLst>
              <p:tags r:id="rId6"/>
            </p:custDataLst>
          </p:nvPr>
        </p:nvSpPr>
        <p:spPr>
          <a:xfrm>
            <a:off x="1438096" y="2686692"/>
            <a:ext cx="2794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岗位安全职责与红线禁令</a:t>
            </a:r>
            <a:endParaRPr lang="en-US" sz="1200">
              <a:solidFill>
                <a:schemeClr val="lt1"/>
              </a:solidFill>
              <a:latin typeface="+mn-lt"/>
              <a:ea typeface="+mn-ea"/>
            </a:endParaRPr>
          </a:p>
          <a:p>
            <a:pPr indent="0" algn="l">
              <a:lnSpc>
                <a:spcPct val="125000"/>
              </a:lnSpc>
            </a:pPr>
            <a:r>
              <a:rPr lang="en-US" b="0" i="0" u="none" strike="noStrike">
                <a:solidFill>
                  <a:schemeClr val="lt1"/>
                </a:solidFill>
                <a:latin typeface="+mn-lt"/>
                <a:ea typeface="+mn-ea"/>
                <a:cs typeface="Noto Sans SC" panose="020B0200000000000000" charset="-122"/>
                <a:sym typeface="Noto Sans SC" panose="020B0200000000000000" charset="-122"/>
              </a:rPr>
              <a:t>明确必须履行的责任，界定绝对不能触碰的</a:t>
            </a:r>
            <a:r>
              <a:rPr lang="en-US" b="1" i="0" u="none" strike="noStrike">
                <a:solidFill>
                  <a:schemeClr val="lt1"/>
                </a:solidFill>
                <a:latin typeface="+mn-lt"/>
                <a:ea typeface="+mn-ea"/>
                <a:cs typeface="Noto Sans SC" panose="020B0200000000000000" charset="-122"/>
                <a:sym typeface="Noto Sans SC" panose="020B0200000000000000" charset="-122"/>
              </a:rPr>
              <a:t>红线</a:t>
            </a:r>
            <a:r>
              <a:rPr lang="en-US" b="0" i="0" u="none" strike="noStrike">
                <a:solidFill>
                  <a:schemeClr val="lt1"/>
                </a:solidFill>
                <a:latin typeface="+mn-lt"/>
                <a:ea typeface="+mn-ea"/>
                <a:cs typeface="Noto Sans SC" panose="020B0200000000000000" charset="-122"/>
                <a:sym typeface="Noto Sans SC" panose="020B0200000000000000" charset="-122"/>
              </a:rPr>
              <a:t>。</a:t>
            </a:r>
          </a:p>
        </p:txBody>
      </p:sp>
      <p:sp>
        <p:nvSpPr>
          <p:cNvPr id="12" name="AutoShape 12"/>
          <p:cNvSpPr/>
          <p:nvPr/>
        </p:nvSpPr>
        <p:spPr>
          <a:xfrm>
            <a:off x="4422596" y="2597792"/>
            <a:ext cx="3429000" cy="1079500"/>
          </a:xfrm>
          <a:prstGeom prst="roundRect">
            <a:avLst>
              <a:gd name="adj" fmla="val 11764"/>
            </a:avLst>
          </a:prstGeom>
          <a:solidFill>
            <a:schemeClr val="accent2">
              <a:alpha val="100000"/>
            </a:schemeClr>
          </a:solidFill>
          <a:ln w="12700" cap="flat" cmpd="sng">
            <a:solidFill>
              <a:schemeClr val="accent1">
                <a:alpha val="15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3" name="Picture 13"/>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4613096" y="2762892"/>
            <a:ext cx="355600" cy="355600"/>
          </a:xfrm>
          <a:prstGeom prst="rect">
            <a:avLst/>
          </a:prstGeom>
        </p:spPr>
      </p:pic>
      <p:sp>
        <p:nvSpPr>
          <p:cNvPr id="14" name="AutoShape 14"/>
          <p:cNvSpPr/>
          <p:nvPr>
            <p:custDataLst>
              <p:tags r:id="rId7"/>
            </p:custDataLst>
          </p:nvPr>
        </p:nvSpPr>
        <p:spPr>
          <a:xfrm>
            <a:off x="5057596" y="2686692"/>
            <a:ext cx="2794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岗位主要风险与管控措施</a:t>
            </a:r>
            <a:endParaRPr lang="en-US" sz="1200">
              <a:solidFill>
                <a:schemeClr val="lt1"/>
              </a:solidFill>
              <a:latin typeface="+mn-lt"/>
              <a:ea typeface="+mn-ea"/>
            </a:endParaRPr>
          </a:p>
          <a:p>
            <a:pPr indent="0" algn="l">
              <a:lnSpc>
                <a:spcPct val="125000"/>
              </a:lnSpc>
            </a:pPr>
            <a:r>
              <a:rPr lang="en-US" b="0" i="0" u="none" strike="noStrike">
                <a:solidFill>
                  <a:schemeClr val="lt1"/>
                </a:solidFill>
                <a:latin typeface="+mn-lt"/>
                <a:ea typeface="+mn-ea"/>
                <a:cs typeface="Noto Sans SC" panose="020B0200000000000000" charset="-122"/>
                <a:sym typeface="Noto Sans SC" panose="020B0200000000000000" charset="-122"/>
              </a:rPr>
              <a:t>识别岗位风险点，明确风险位置及具体防控手段。</a:t>
            </a:r>
          </a:p>
        </p:txBody>
      </p:sp>
      <p:sp>
        <p:nvSpPr>
          <p:cNvPr id="15" name="AutoShape 15"/>
          <p:cNvSpPr/>
          <p:nvPr/>
        </p:nvSpPr>
        <p:spPr>
          <a:xfrm>
            <a:off x="8042096" y="2597792"/>
            <a:ext cx="3429000" cy="1079500"/>
          </a:xfrm>
          <a:prstGeom prst="roundRect">
            <a:avLst>
              <a:gd name="adj" fmla="val 11764"/>
            </a:avLst>
          </a:prstGeom>
          <a:solidFill>
            <a:schemeClr val="accent2">
              <a:alpha val="100000"/>
            </a:schemeClr>
          </a:solidFill>
          <a:ln w="12700" cap="flat" cmpd="sng">
            <a:solidFill>
              <a:schemeClr val="accent1">
                <a:alpha val="15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6" name="Picture 16"/>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8232596" y="2762892"/>
            <a:ext cx="355600" cy="355600"/>
          </a:xfrm>
          <a:prstGeom prst="rect">
            <a:avLst/>
          </a:prstGeom>
        </p:spPr>
      </p:pic>
      <p:sp>
        <p:nvSpPr>
          <p:cNvPr id="17" name="AutoShape 17"/>
          <p:cNvSpPr/>
          <p:nvPr>
            <p:custDataLst>
              <p:tags r:id="rId8"/>
            </p:custDataLst>
          </p:nvPr>
        </p:nvSpPr>
        <p:spPr>
          <a:xfrm>
            <a:off x="8677096" y="2686692"/>
            <a:ext cx="2794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标准操作规程与作业步骤</a:t>
            </a:r>
            <a:endParaRPr lang="en-US" sz="1200">
              <a:solidFill>
                <a:schemeClr val="lt1"/>
              </a:solidFill>
              <a:latin typeface="+mn-lt"/>
              <a:ea typeface="+mn-ea"/>
            </a:endParaRPr>
          </a:p>
          <a:p>
            <a:pPr indent="0" algn="l">
              <a:lnSpc>
                <a:spcPct val="125000"/>
              </a:lnSpc>
            </a:pPr>
            <a:r>
              <a:rPr lang="en-US" b="0" i="0" u="none" strike="noStrike">
                <a:solidFill>
                  <a:schemeClr val="lt1"/>
                </a:solidFill>
                <a:latin typeface="+mn-lt"/>
                <a:ea typeface="+mn-ea"/>
                <a:cs typeface="Noto Sans SC" panose="020B0200000000000000" charset="-122"/>
                <a:sym typeface="Noto Sans SC" panose="020B0200000000000000" charset="-122"/>
              </a:rPr>
              <a:t>规范操作流程，杜绝违规作业，确保步骤清晰。</a:t>
            </a:r>
          </a:p>
        </p:txBody>
      </p:sp>
      <p:sp>
        <p:nvSpPr>
          <p:cNvPr id="18" name="AutoShape 18"/>
          <p:cNvSpPr/>
          <p:nvPr/>
        </p:nvSpPr>
        <p:spPr>
          <a:xfrm>
            <a:off x="803096" y="3804292"/>
            <a:ext cx="3429000" cy="1079500"/>
          </a:xfrm>
          <a:prstGeom prst="roundRect">
            <a:avLst>
              <a:gd name="adj" fmla="val 11764"/>
            </a:avLst>
          </a:prstGeom>
          <a:solidFill>
            <a:schemeClr val="accent2">
              <a:alpha val="100000"/>
            </a:schemeClr>
          </a:solidFill>
          <a:ln w="12700" cap="flat" cmpd="sng">
            <a:solidFill>
              <a:schemeClr val="accent1">
                <a:alpha val="15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9" name="Picture 19"/>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993596" y="3969392"/>
            <a:ext cx="355600" cy="355600"/>
          </a:xfrm>
          <a:prstGeom prst="rect">
            <a:avLst/>
          </a:prstGeom>
        </p:spPr>
      </p:pic>
      <p:sp>
        <p:nvSpPr>
          <p:cNvPr id="20" name="AutoShape 20"/>
          <p:cNvSpPr/>
          <p:nvPr>
            <p:custDataLst>
              <p:tags r:id="rId9"/>
            </p:custDataLst>
          </p:nvPr>
        </p:nvSpPr>
        <p:spPr>
          <a:xfrm>
            <a:off x="1438096" y="3893192"/>
            <a:ext cx="2794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隐患排查要点与上报要求</a:t>
            </a:r>
            <a:endParaRPr lang="en-US" sz="1200">
              <a:solidFill>
                <a:schemeClr val="lt1"/>
              </a:solidFill>
              <a:latin typeface="+mn-lt"/>
              <a:ea typeface="+mn-ea"/>
            </a:endParaRPr>
          </a:p>
          <a:p>
            <a:pPr indent="0" algn="l">
              <a:lnSpc>
                <a:spcPct val="125000"/>
              </a:lnSpc>
            </a:pPr>
            <a:r>
              <a:rPr lang="en-US" b="0" i="0" u="none" strike="noStrike">
                <a:solidFill>
                  <a:schemeClr val="lt1"/>
                </a:solidFill>
                <a:latin typeface="+mn-lt"/>
                <a:ea typeface="+mn-ea"/>
                <a:cs typeface="Noto Sans SC" panose="020B0200000000000000" charset="-122"/>
                <a:sym typeface="Noto Sans SC" panose="020B0200000000000000" charset="-122"/>
              </a:rPr>
              <a:t>明确排查内容、方法及发现隐患后的上报流程。</a:t>
            </a:r>
          </a:p>
        </p:txBody>
      </p:sp>
      <p:sp>
        <p:nvSpPr>
          <p:cNvPr id="21" name="AutoShape 21"/>
          <p:cNvSpPr/>
          <p:nvPr/>
        </p:nvSpPr>
        <p:spPr>
          <a:xfrm>
            <a:off x="4422596" y="3804292"/>
            <a:ext cx="3429000" cy="1079500"/>
          </a:xfrm>
          <a:prstGeom prst="roundRect">
            <a:avLst>
              <a:gd name="adj" fmla="val 11764"/>
            </a:avLst>
          </a:prstGeom>
          <a:solidFill>
            <a:schemeClr val="accent2">
              <a:alpha val="100000"/>
            </a:schemeClr>
          </a:solidFill>
          <a:ln w="12700" cap="flat" cmpd="sng">
            <a:solidFill>
              <a:schemeClr val="accent1">
                <a:alpha val="15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22" name="Picture 22"/>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4613096" y="3969392"/>
            <a:ext cx="355600" cy="355600"/>
          </a:xfrm>
          <a:prstGeom prst="rect">
            <a:avLst/>
          </a:prstGeom>
        </p:spPr>
      </p:pic>
      <p:sp>
        <p:nvSpPr>
          <p:cNvPr id="23" name="AutoShape 23"/>
          <p:cNvSpPr/>
          <p:nvPr>
            <p:custDataLst>
              <p:tags r:id="rId10"/>
            </p:custDataLst>
          </p:nvPr>
        </p:nvSpPr>
        <p:spPr>
          <a:xfrm>
            <a:off x="5057596" y="3893192"/>
            <a:ext cx="2794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应急处置措施与避险方法</a:t>
            </a:r>
            <a:endParaRPr lang="en-US" sz="1200">
              <a:solidFill>
                <a:schemeClr val="lt1"/>
              </a:solidFill>
              <a:latin typeface="+mn-lt"/>
              <a:ea typeface="+mn-ea"/>
            </a:endParaRPr>
          </a:p>
          <a:p>
            <a:pPr indent="0" algn="l">
              <a:lnSpc>
                <a:spcPct val="125000"/>
              </a:lnSpc>
            </a:pPr>
            <a:r>
              <a:rPr lang="en-US" b="0" i="0" u="none" strike="noStrike">
                <a:solidFill>
                  <a:schemeClr val="lt1"/>
                </a:solidFill>
                <a:latin typeface="+mn-lt"/>
                <a:ea typeface="+mn-ea"/>
                <a:cs typeface="Noto Sans SC" panose="020B0200000000000000" charset="-122"/>
                <a:sym typeface="Noto Sans SC" panose="020B0200000000000000" charset="-122"/>
              </a:rPr>
              <a:t>紧急情况处置、逃生路线及报警方式指引。</a:t>
            </a:r>
          </a:p>
        </p:txBody>
      </p:sp>
      <p:sp>
        <p:nvSpPr>
          <p:cNvPr id="24" name="AutoShape 24"/>
          <p:cNvSpPr/>
          <p:nvPr/>
        </p:nvSpPr>
        <p:spPr>
          <a:xfrm>
            <a:off x="8042096" y="3804292"/>
            <a:ext cx="3429000" cy="1079500"/>
          </a:xfrm>
          <a:prstGeom prst="roundRect">
            <a:avLst>
              <a:gd name="adj" fmla="val 11764"/>
            </a:avLst>
          </a:prstGeom>
          <a:solidFill>
            <a:schemeClr val="accent2">
              <a:alpha val="100000"/>
            </a:schemeClr>
          </a:solidFill>
          <a:ln w="12700" cap="flat" cmpd="sng">
            <a:solidFill>
              <a:schemeClr val="accent1">
                <a:alpha val="15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25" name="Picture 25"/>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xmlns="" r:embed="rId35"/>
              </a:ext>
            </a:extLst>
          </a:blip>
          <a:stretch>
            <a:fillRect/>
          </a:stretch>
        </p:blipFill>
        <p:spPr>
          <a:xfrm>
            <a:off x="8232596" y="3969392"/>
            <a:ext cx="355600" cy="355600"/>
          </a:xfrm>
          <a:prstGeom prst="rect">
            <a:avLst/>
          </a:prstGeom>
        </p:spPr>
      </p:pic>
      <p:sp>
        <p:nvSpPr>
          <p:cNvPr id="26" name="AutoShape 26"/>
          <p:cNvSpPr/>
          <p:nvPr>
            <p:custDataLst>
              <p:tags r:id="rId11"/>
            </p:custDataLst>
          </p:nvPr>
        </p:nvSpPr>
        <p:spPr>
          <a:xfrm>
            <a:off x="8677096" y="3893192"/>
            <a:ext cx="2794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典型事故案例与警示教育</a:t>
            </a:r>
            <a:endParaRPr lang="en-US" sz="1200">
              <a:solidFill>
                <a:schemeClr val="lt1"/>
              </a:solidFill>
              <a:latin typeface="+mn-lt"/>
              <a:ea typeface="+mn-ea"/>
            </a:endParaRPr>
          </a:p>
          <a:p>
            <a:pPr indent="0" algn="l">
              <a:lnSpc>
                <a:spcPct val="125000"/>
              </a:lnSpc>
            </a:pPr>
            <a:r>
              <a:rPr lang="en-US" b="0" i="0" u="none" strike="noStrike">
                <a:solidFill>
                  <a:schemeClr val="lt1"/>
                </a:solidFill>
                <a:latin typeface="+mn-lt"/>
                <a:ea typeface="+mn-ea"/>
                <a:cs typeface="Noto Sans SC" panose="020B0200000000000000" charset="-122"/>
                <a:sym typeface="Noto Sans SC" panose="020B0200000000000000" charset="-122"/>
              </a:rPr>
              <a:t>剖析同岗位事故案例，吸取教训，引以为戒。</a:t>
            </a:r>
          </a:p>
        </p:txBody>
      </p:sp>
      <p:sp>
        <p:nvSpPr>
          <p:cNvPr id="27" name="AutoShape 27"/>
          <p:cNvSpPr/>
          <p:nvPr>
            <p:custDataLst>
              <p:tags r:id="rId12"/>
            </p:custDataLst>
          </p:nvPr>
        </p:nvSpPr>
        <p:spPr>
          <a:xfrm>
            <a:off x="803096" y="5010792"/>
            <a:ext cx="10668000" cy="38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2000" b="1" i="0" u="none" strike="noStrike">
                <a:solidFill>
                  <a:schemeClr val="accent1">
                    <a:lumMod val="50000"/>
                  </a:schemeClr>
                </a:solidFill>
                <a:latin typeface="+mn-lt"/>
                <a:ea typeface="+mn-ea"/>
                <a:cs typeface="Noto Sans SC" panose="020B0200000000000000" charset="-122"/>
                <a:sym typeface="Noto Sans SC" panose="020B0200000000000000" charset="-122"/>
              </a:rPr>
              <a:t>三、编制核心要求</a:t>
            </a:r>
          </a:p>
        </p:txBody>
      </p:sp>
      <p:pic>
        <p:nvPicPr>
          <p:cNvPr id="28" name="Picture 28"/>
          <p:cNvPicPr>
            <a:picLocks noChangeAspect="1"/>
          </p:cNvPicPr>
          <p:nvPr>
            <p:custDataLst>
              <p:tags r:id="rId13"/>
            </p:custDataLst>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37"/>
              </a:ext>
            </a:extLst>
          </a:blip>
          <a:stretch>
            <a:fillRect/>
          </a:stretch>
        </p:blipFill>
        <p:spPr>
          <a:xfrm>
            <a:off x="803096" y="5455292"/>
            <a:ext cx="304800" cy="304800"/>
          </a:xfrm>
          <a:prstGeom prst="rect">
            <a:avLst/>
          </a:prstGeom>
        </p:spPr>
      </p:pic>
      <p:sp>
        <p:nvSpPr>
          <p:cNvPr id="29" name="AutoShape 29"/>
          <p:cNvSpPr/>
          <p:nvPr>
            <p:custDataLst>
              <p:tags r:id="rId14"/>
            </p:custDataLst>
          </p:nvPr>
        </p:nvSpPr>
        <p:spPr>
          <a:xfrm>
            <a:off x="1184096" y="5429892"/>
            <a:ext cx="3175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语言通俗：</a:t>
            </a:r>
            <a:r>
              <a:rPr lang="en-US" b="0" i="0" u="none" strike="noStrike">
                <a:solidFill>
                  <a:schemeClr val="tx1"/>
                </a:solidFill>
                <a:latin typeface="+mn-lt"/>
                <a:ea typeface="+mn-ea"/>
                <a:cs typeface="Noto Sans SC" panose="020B0200000000000000" charset="-122"/>
                <a:sym typeface="Noto Sans SC" panose="020B0200000000000000" charset="-122"/>
              </a:rPr>
              <a:t>避免术语堆砌，一线员工能看懂</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pic>
        <p:nvPicPr>
          <p:cNvPr id="30" name="Picture 30"/>
          <p:cNvPicPr>
            <a:picLocks noChangeAspect="1"/>
          </p:cNvPicPr>
          <p:nvPr>
            <p:custDataLst>
              <p:tags r:id="rId15"/>
            </p:custDataLst>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xmlns="" r:embed="rId39"/>
              </a:ext>
            </a:extLst>
          </a:blip>
          <a:stretch>
            <a:fillRect/>
          </a:stretch>
        </p:blipFill>
        <p:spPr>
          <a:xfrm>
            <a:off x="4422596" y="5455292"/>
            <a:ext cx="304800" cy="304800"/>
          </a:xfrm>
          <a:prstGeom prst="rect">
            <a:avLst/>
          </a:prstGeom>
        </p:spPr>
      </p:pic>
      <p:sp>
        <p:nvSpPr>
          <p:cNvPr id="31" name="AutoShape 31"/>
          <p:cNvSpPr/>
          <p:nvPr>
            <p:custDataLst>
              <p:tags r:id="rId16"/>
            </p:custDataLst>
          </p:nvPr>
        </p:nvSpPr>
        <p:spPr>
          <a:xfrm>
            <a:off x="4803596" y="5429892"/>
            <a:ext cx="3175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图文并茂：</a:t>
            </a:r>
            <a:r>
              <a:rPr lang="en-US" b="0" i="0" u="none" strike="noStrike">
                <a:solidFill>
                  <a:schemeClr val="tx1"/>
                </a:solidFill>
                <a:latin typeface="+mn-lt"/>
                <a:ea typeface="+mn-ea"/>
                <a:cs typeface="Noto Sans SC" panose="020B0200000000000000" charset="-122"/>
                <a:sym typeface="Noto Sans SC" panose="020B0200000000000000" charset="-122"/>
              </a:rPr>
              <a:t>重点加粗标红，搭配操作示意图</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pic>
        <p:nvPicPr>
          <p:cNvPr id="32" name="Picture 32"/>
          <p:cNvPicPr>
            <a:picLocks noChangeAspect="1"/>
          </p:cNvPicPr>
          <p:nvPr>
            <p:custDataLst>
              <p:tags r:id="rId17"/>
            </p:custDataLst>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xmlns="" r:embed="rId41"/>
              </a:ext>
            </a:extLst>
          </a:blip>
          <a:stretch>
            <a:fillRect/>
          </a:stretch>
        </p:blipFill>
        <p:spPr>
          <a:xfrm>
            <a:off x="8042096" y="5455292"/>
            <a:ext cx="304800" cy="304800"/>
          </a:xfrm>
          <a:prstGeom prst="rect">
            <a:avLst/>
          </a:prstGeom>
        </p:spPr>
      </p:pic>
      <p:sp>
        <p:nvSpPr>
          <p:cNvPr id="33" name="AutoShape 33"/>
          <p:cNvSpPr/>
          <p:nvPr>
            <p:custDataLst>
              <p:tags r:id="rId18"/>
            </p:custDataLst>
          </p:nvPr>
        </p:nvSpPr>
        <p:spPr>
          <a:xfrm>
            <a:off x="8423096" y="5429892"/>
            <a:ext cx="3175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内容精准：</a:t>
            </a:r>
            <a:r>
              <a:rPr lang="en-US" b="0" i="0" u="none" strike="noStrike">
                <a:solidFill>
                  <a:schemeClr val="tx1"/>
                </a:solidFill>
                <a:latin typeface="+mn-lt"/>
                <a:ea typeface="+mn-ea"/>
                <a:cs typeface="Noto Sans SC" panose="020B0200000000000000" charset="-122"/>
                <a:sym typeface="Noto Sans SC" panose="020B0200000000000000" charset="-122"/>
              </a:rPr>
              <a:t>贴合岗位实际，拒绝照搬照抄</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3" name="标题 2"/>
          <p:cNvSpPr>
            <a:spLocks noGrp="1"/>
          </p:cNvSpPr>
          <p:nvPr>
            <p:ph type="title"/>
            <p:custDataLst>
              <p:tags r:id="rId19"/>
            </p:custDataLst>
          </p:nvPr>
        </p:nvSpPr>
        <p:spPr/>
        <p:txBody>
          <a:bodyPr vert="horz" wrap="square" lIns="0" tIns="0" rIns="0" bIns="0" rtlCol="0" anchor="b">
            <a:normAutofit/>
          </a:bodyPr>
          <a:lstStyle/>
          <a:p>
            <a:pPr lvl="0" algn="l">
              <a:buClrTx/>
              <a:buSzTx/>
              <a:buFontTx/>
            </a:pPr>
            <a:r>
              <a:rPr lang="zh-CN" altLang="en-US" dirty="0">
                <a:sym typeface="+mn-ea"/>
              </a:rPr>
              <a:t>岗位安全手册核心内容与编制规范</a:t>
            </a:r>
          </a:p>
        </p:txBody>
      </p:sp>
    </p:spTree>
    <p:custDataLst>
      <p:tags r:id="rId1"/>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22"/>
          <p:cNvSpPr>
            <a:spLocks noGrp="1"/>
          </p:cNvSpPr>
          <p:nvPr>
            <p:ph idx="4294967295"/>
            <p:custDataLst>
              <p:tags r:id="rId2"/>
            </p:custDataLst>
          </p:nvPr>
        </p:nvSpPr>
        <p:spPr>
          <a:xfrm>
            <a:off x="695960" y="1301749"/>
            <a:ext cx="10800000" cy="4873625"/>
          </a:xfrm>
        </p:spPr>
        <p:txBody>
          <a:bodyPr/>
          <a:lstStyle/>
          <a:p>
            <a:r>
              <a:rPr lang="zh-CN" altLang="en-US"/>
              <a:t>单击此处编辑母版文本样式</a:t>
            </a:r>
          </a:p>
          <a:p>
            <a:r>
              <a:rPr lang="zh-CN" altLang="en-US"/>
              <a:t>第二级</a:t>
            </a:r>
          </a:p>
          <a:p>
            <a:r>
              <a:rPr lang="zh-CN" altLang="en-US"/>
              <a:t>第三级</a:t>
            </a:r>
          </a:p>
          <a:p>
            <a:r>
              <a:rPr lang="zh-CN" altLang="en-US"/>
              <a:t>第四级</a:t>
            </a:r>
          </a:p>
          <a:p>
            <a:r>
              <a:rPr lang="zh-CN" altLang="en-US"/>
              <a:t>第五级</a:t>
            </a:r>
          </a:p>
        </p:txBody>
      </p:sp>
      <p:sp>
        <p:nvSpPr>
          <p:cNvPr id="5" name="AutoShape 5"/>
          <p:cNvSpPr/>
          <p:nvPr>
            <p:custDataLst>
              <p:tags r:id="rId3"/>
            </p:custDataLst>
          </p:nvPr>
        </p:nvSpPr>
        <p:spPr>
          <a:xfrm>
            <a:off x="762000" y="1397000"/>
            <a:ext cx="508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tx1"/>
                </a:solidFill>
                <a:latin typeface="+mn-lt"/>
                <a:ea typeface="+mn-ea"/>
                <a:cs typeface="Noto Sans SC" panose="020B0200000000000000" charset="-122"/>
                <a:sym typeface="Noto Sans SC" panose="020B0200000000000000" charset="-122"/>
              </a:rPr>
              <a:t>一、手册落地核心要求</a:t>
            </a:r>
          </a:p>
        </p:txBody>
      </p:sp>
      <p:sp>
        <p:nvSpPr>
          <p:cNvPr id="6" name="AutoShape 6"/>
          <p:cNvSpPr/>
          <p:nvPr>
            <p:custDataLst>
              <p:tags r:id="rId4"/>
            </p:custDataLst>
          </p:nvPr>
        </p:nvSpPr>
        <p:spPr>
          <a:xfrm>
            <a:off x="762000" y="1905000"/>
            <a:ext cx="5080000" cy="889000"/>
          </a:xfrm>
          <a:prstGeom prst="roundRect">
            <a:avLst>
              <a:gd name="adj" fmla="val 14285"/>
            </a:avLst>
          </a:prstGeom>
          <a:solidFill>
            <a:schemeClr val="accent1">
              <a:alpha val="8000"/>
            </a:schemeClr>
          </a:solidFill>
          <a:ln cap="flat" cmpd="sng">
            <a:solidFill>
              <a:srgbClr val="004E93">
                <a:alpha val="8000"/>
              </a:srgb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7" name="Picture 7"/>
          <p:cNvPicPr>
            <a:picLocks noChangeAspect="1"/>
          </p:cNvPicPr>
          <p:nvPr>
            <p:custDataLst>
              <p:tags r:id="rId5"/>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952500" y="2146300"/>
            <a:ext cx="406400" cy="406400"/>
          </a:xfrm>
          <a:prstGeom prst="rect">
            <a:avLst/>
          </a:prstGeom>
        </p:spPr>
      </p:pic>
      <p:sp>
        <p:nvSpPr>
          <p:cNvPr id="8" name="AutoShape 8"/>
          <p:cNvSpPr/>
          <p:nvPr>
            <p:custDataLst>
              <p:tags r:id="rId6"/>
            </p:custDataLst>
          </p:nvPr>
        </p:nvSpPr>
        <p:spPr>
          <a:xfrm>
            <a:off x="1460500" y="1968500"/>
            <a:ext cx="4318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发放全覆盖：</a:t>
            </a:r>
            <a:r>
              <a:rPr lang="en-US" sz="1600" b="0" i="0" u="none" strike="noStrike">
                <a:solidFill>
                  <a:schemeClr val="tx1"/>
                </a:solidFill>
                <a:latin typeface="+mn-lt"/>
                <a:ea typeface="+mn-ea"/>
                <a:cs typeface="Noto Sans SC" panose="020B0200000000000000" charset="-122"/>
                <a:sym typeface="Noto Sans SC" panose="020B0200000000000000" charset="-122"/>
              </a:rPr>
              <a:t>全员发放，岗位张贴操作卡，做到随手可查、随时可看。</a:t>
            </a:r>
          </a:p>
        </p:txBody>
      </p:sp>
      <p:sp>
        <p:nvSpPr>
          <p:cNvPr id="9" name="AutoShape 9"/>
          <p:cNvSpPr/>
          <p:nvPr>
            <p:custDataLst>
              <p:tags r:id="rId7"/>
            </p:custDataLst>
          </p:nvPr>
        </p:nvSpPr>
        <p:spPr>
          <a:xfrm>
            <a:off x="762000" y="2921000"/>
            <a:ext cx="5080000" cy="889000"/>
          </a:xfrm>
          <a:prstGeom prst="roundRect">
            <a:avLst>
              <a:gd name="adj" fmla="val 14285"/>
            </a:avLst>
          </a:prstGeom>
          <a:solidFill>
            <a:schemeClr val="accent1">
              <a:alpha val="8000"/>
            </a:schemeClr>
          </a:solidFill>
          <a:ln cap="flat" cmpd="sng">
            <a:solidFill>
              <a:srgbClr val="004E93">
                <a:alpha val="8000"/>
              </a:srgb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10" name="Picture 10"/>
          <p:cNvPicPr>
            <a:picLocks noChangeAspect="1"/>
          </p:cNvPicPr>
          <p:nvPr>
            <p:custDataLst>
              <p:tags r:id="rId8"/>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952500" y="3162300"/>
            <a:ext cx="406400" cy="406400"/>
          </a:xfrm>
          <a:prstGeom prst="rect">
            <a:avLst/>
          </a:prstGeom>
        </p:spPr>
      </p:pic>
      <p:sp>
        <p:nvSpPr>
          <p:cNvPr id="11" name="AutoShape 11"/>
          <p:cNvSpPr/>
          <p:nvPr>
            <p:custDataLst>
              <p:tags r:id="rId9"/>
            </p:custDataLst>
          </p:nvPr>
        </p:nvSpPr>
        <p:spPr>
          <a:xfrm>
            <a:off x="1460500" y="2984500"/>
            <a:ext cx="4318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培训全覆盖：</a:t>
            </a:r>
            <a:r>
              <a:rPr lang="en-US" sz="1600" b="0" i="0" u="none" strike="noStrike">
                <a:solidFill>
                  <a:schemeClr val="tx1"/>
                </a:solidFill>
                <a:latin typeface="+mn-lt"/>
                <a:ea typeface="+mn-ea"/>
                <a:cs typeface="Noto Sans SC" panose="020B0200000000000000" charset="-122"/>
                <a:sym typeface="Noto Sans SC" panose="020B0200000000000000" charset="-122"/>
              </a:rPr>
              <a:t>开展专项培训，岗前必考、在岗抽考，确保内容入脑入心。</a:t>
            </a:r>
          </a:p>
        </p:txBody>
      </p:sp>
      <p:sp>
        <p:nvSpPr>
          <p:cNvPr id="12" name="AutoShape 12"/>
          <p:cNvSpPr/>
          <p:nvPr>
            <p:custDataLst>
              <p:tags r:id="rId10"/>
            </p:custDataLst>
          </p:nvPr>
        </p:nvSpPr>
        <p:spPr>
          <a:xfrm>
            <a:off x="762000" y="3937000"/>
            <a:ext cx="5080000" cy="889000"/>
          </a:xfrm>
          <a:prstGeom prst="roundRect">
            <a:avLst>
              <a:gd name="adj" fmla="val 14285"/>
            </a:avLst>
          </a:prstGeom>
          <a:solidFill>
            <a:schemeClr val="accent1">
              <a:alpha val="8000"/>
            </a:schemeClr>
          </a:solidFill>
          <a:ln cap="flat" cmpd="sng">
            <a:solidFill>
              <a:srgbClr val="004E93">
                <a:alpha val="8000"/>
              </a:srgb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13" name="Picture 13"/>
          <p:cNvPicPr>
            <a:picLocks noChangeAspect="1"/>
          </p:cNvPicPr>
          <p:nvPr>
            <p:custDataLst>
              <p:tags r:id="rId11"/>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952500" y="4178300"/>
            <a:ext cx="406400" cy="406400"/>
          </a:xfrm>
          <a:prstGeom prst="rect">
            <a:avLst/>
          </a:prstGeom>
        </p:spPr>
      </p:pic>
      <p:sp>
        <p:nvSpPr>
          <p:cNvPr id="14" name="AutoShape 14"/>
          <p:cNvSpPr/>
          <p:nvPr>
            <p:custDataLst>
              <p:tags r:id="rId12"/>
            </p:custDataLst>
          </p:nvPr>
        </p:nvSpPr>
        <p:spPr>
          <a:xfrm>
            <a:off x="1460500" y="4000500"/>
            <a:ext cx="4318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日常全应用：</a:t>
            </a:r>
            <a:r>
              <a:rPr lang="en-US" sz="1600" b="0" i="0" u="none" strike="noStrike">
                <a:solidFill>
                  <a:schemeClr val="tx1"/>
                </a:solidFill>
                <a:latin typeface="+mn-lt"/>
                <a:ea typeface="+mn-ea"/>
                <a:cs typeface="Noto Sans SC" panose="020B0200000000000000" charset="-122"/>
                <a:sym typeface="Noto Sans SC" panose="020B0200000000000000" charset="-122"/>
              </a:rPr>
              <a:t>融入班前交底、作业确认，对照执行，规范现场操作。</a:t>
            </a:r>
          </a:p>
        </p:txBody>
      </p:sp>
      <p:sp>
        <p:nvSpPr>
          <p:cNvPr id="15" name="AutoShape 15"/>
          <p:cNvSpPr/>
          <p:nvPr>
            <p:custDataLst>
              <p:tags r:id="rId13"/>
            </p:custDataLst>
          </p:nvPr>
        </p:nvSpPr>
        <p:spPr>
          <a:xfrm>
            <a:off x="762000" y="4953000"/>
            <a:ext cx="5080000" cy="889000"/>
          </a:xfrm>
          <a:prstGeom prst="roundRect">
            <a:avLst>
              <a:gd name="adj" fmla="val 14285"/>
            </a:avLst>
          </a:prstGeom>
          <a:solidFill>
            <a:schemeClr val="accent1">
              <a:alpha val="8000"/>
            </a:schemeClr>
          </a:solidFill>
          <a:ln cap="flat" cmpd="sng">
            <a:solidFill>
              <a:srgbClr val="004E93">
                <a:alpha val="8000"/>
              </a:srgbClr>
            </a:solid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16" name="Picture 16"/>
          <p:cNvPicPr>
            <a:picLocks noChangeAspect="1"/>
          </p:cNvPicPr>
          <p:nvPr>
            <p:custDataLst>
              <p:tags r:id="rId14"/>
            </p:custDataLst>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952500" y="5194300"/>
            <a:ext cx="406400" cy="406400"/>
          </a:xfrm>
          <a:prstGeom prst="rect">
            <a:avLst/>
          </a:prstGeom>
        </p:spPr>
      </p:pic>
      <p:sp>
        <p:nvSpPr>
          <p:cNvPr id="17" name="AutoShape 17"/>
          <p:cNvSpPr/>
          <p:nvPr>
            <p:custDataLst>
              <p:tags r:id="rId15"/>
            </p:custDataLst>
          </p:nvPr>
        </p:nvSpPr>
        <p:spPr>
          <a:xfrm>
            <a:off x="1460500" y="5016500"/>
            <a:ext cx="4318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责任全明确：</a:t>
            </a:r>
            <a:r>
              <a:rPr lang="en-US" sz="1600" b="0" i="0" u="none" strike="noStrike">
                <a:solidFill>
                  <a:schemeClr val="tx1"/>
                </a:solidFill>
                <a:latin typeface="+mn-lt"/>
                <a:ea typeface="+mn-ea"/>
                <a:cs typeface="Noto Sans SC" panose="020B0200000000000000" charset="-122"/>
                <a:sym typeface="Noto Sans SC" panose="020B0200000000000000" charset="-122"/>
              </a:rPr>
              <a:t>明确编制与管理责任，建立台账，确保使用最新有效版本。</a:t>
            </a:r>
          </a:p>
        </p:txBody>
      </p:sp>
      <p:sp>
        <p:nvSpPr>
          <p:cNvPr id="18" name="AutoShape 18"/>
          <p:cNvSpPr/>
          <p:nvPr>
            <p:custDataLst>
              <p:tags r:id="rId16"/>
            </p:custDataLst>
          </p:nvPr>
        </p:nvSpPr>
        <p:spPr>
          <a:xfrm>
            <a:off x="6350000" y="1397000"/>
            <a:ext cx="4826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1">
                    <a:lumMod val="50000"/>
                  </a:schemeClr>
                </a:solidFill>
                <a:latin typeface="+mn-lt"/>
                <a:ea typeface="+mn-ea"/>
                <a:cs typeface="Noto Sans SC" panose="020B0200000000000000" charset="-122"/>
                <a:sym typeface="Noto Sans SC" panose="020B0200000000000000" charset="-122"/>
              </a:rPr>
              <a:t>二、现场应用重点</a:t>
            </a:r>
          </a:p>
        </p:txBody>
      </p:sp>
      <p:sp>
        <p:nvSpPr>
          <p:cNvPr id="19" name="AutoShape 19"/>
          <p:cNvSpPr/>
          <p:nvPr>
            <p:custDataLst>
              <p:tags r:id="rId17"/>
            </p:custDataLst>
          </p:nvPr>
        </p:nvSpPr>
        <p:spPr>
          <a:xfrm>
            <a:off x="6350000" y="1905000"/>
            <a:ext cx="4826000" cy="1270000"/>
          </a:xfrm>
          <a:prstGeom prst="rect">
            <a:avLst/>
          </a:prstGeom>
          <a:noFill/>
          <a:ln w="12700" cap="flat" cmpd="sng">
            <a:noFill/>
            <a:prstDash val="solid"/>
            <a:round/>
          </a:ln>
        </p:spPr>
        <p:txBody>
          <a:bodyPr vert="horz" wrap="square" lIns="0" tIns="0" rIns="0" bIns="0" rtlCol="0" anchor="ctr" anchorCtr="0"/>
          <a:lstStyle/>
          <a:p>
            <a:pPr marL="177800" indent="-177800" algn="l">
              <a:lnSpc>
                <a:spcPct val="125000"/>
              </a:lnSpc>
              <a:buClr>
                <a:srgbClr val="333333"/>
              </a:buClr>
              <a:buFont typeface="Wingdings" panose="05000000000000000000"/>
              <a:buChar char="v"/>
              <a:defRPr/>
            </a:pPr>
            <a:r>
              <a:rPr lang="en-US" sz="1600" b="1" i="0" u="none" strike="noStrike">
                <a:solidFill>
                  <a:schemeClr val="tx1"/>
                </a:solidFill>
                <a:latin typeface="+mn-lt"/>
                <a:ea typeface="+mn-ea"/>
                <a:cs typeface="Noto Sans SC" panose="020B0200000000000000" charset="-122"/>
                <a:sym typeface="Noto Sans SC" panose="020B0200000000000000" charset="-122"/>
              </a:rPr>
              <a:t>高风险岗位：</a:t>
            </a:r>
            <a:r>
              <a:rPr lang="en-US" sz="1600" b="0" i="0" u="none" strike="noStrike">
                <a:solidFill>
                  <a:schemeClr val="tx1"/>
                </a:solidFill>
                <a:latin typeface="+mn-lt"/>
                <a:ea typeface="+mn-ea"/>
                <a:cs typeface="Noto Sans SC" panose="020B0200000000000000" charset="-122"/>
                <a:sym typeface="Noto Sans SC" panose="020B0200000000000000" charset="-122"/>
              </a:rPr>
              <a:t>操作卡张贴现场，作业前必须对照确认。</a:t>
            </a:r>
            <a:endParaRPr lang="en-US" sz="1200">
              <a:solidFill>
                <a:schemeClr val="tx1"/>
              </a:solidFill>
              <a:latin typeface="+mn-lt"/>
              <a:ea typeface="+mn-ea"/>
            </a:endParaRPr>
          </a:p>
          <a:p>
            <a:pPr marL="177800" indent="-177800" algn="l">
              <a:lnSpc>
                <a:spcPct val="125000"/>
              </a:lnSpc>
              <a:buClr>
                <a:srgbClr val="333333"/>
              </a:buClr>
              <a:buFont typeface="Wingdings" panose="05000000000000000000"/>
              <a:buChar char="v"/>
            </a:pPr>
            <a:r>
              <a:rPr lang="en-US" sz="1600" b="1" i="0" u="none" strike="noStrike">
                <a:solidFill>
                  <a:schemeClr val="tx1"/>
                </a:solidFill>
                <a:latin typeface="+mn-lt"/>
                <a:ea typeface="+mn-ea"/>
                <a:cs typeface="Noto Sans SC" panose="020B0200000000000000" charset="-122"/>
                <a:sym typeface="Noto Sans SC" panose="020B0200000000000000" charset="-122"/>
              </a:rPr>
              <a:t>新员工培训：</a:t>
            </a:r>
            <a:r>
              <a:rPr lang="en-US" sz="1600" b="0" i="0" u="none" strike="noStrike">
                <a:solidFill>
                  <a:schemeClr val="tx1"/>
                </a:solidFill>
                <a:latin typeface="+mn-lt"/>
                <a:ea typeface="+mn-ea"/>
                <a:cs typeface="Noto Sans SC" panose="020B0200000000000000" charset="-122"/>
                <a:sym typeface="Noto Sans SC" panose="020B0200000000000000" charset="-122"/>
              </a:rPr>
              <a:t>手册作为核心教材，考核合格方可上岗。</a:t>
            </a:r>
          </a:p>
          <a:p>
            <a:pPr marL="177800" indent="-177800" algn="l">
              <a:lnSpc>
                <a:spcPct val="125000"/>
              </a:lnSpc>
              <a:buClr>
                <a:srgbClr val="333333"/>
              </a:buClr>
              <a:buFont typeface="Wingdings" panose="05000000000000000000"/>
              <a:buChar char="v"/>
            </a:pPr>
            <a:r>
              <a:rPr lang="en-US" sz="1600" b="1" i="0" u="none" strike="noStrike">
                <a:solidFill>
                  <a:schemeClr val="tx1"/>
                </a:solidFill>
                <a:latin typeface="+mn-lt"/>
                <a:ea typeface="+mn-ea"/>
                <a:cs typeface="Noto Sans SC" panose="020B0200000000000000" charset="-122"/>
                <a:sym typeface="Noto Sans SC" panose="020B0200000000000000" charset="-122"/>
              </a:rPr>
              <a:t>日常检查：</a:t>
            </a:r>
            <a:r>
              <a:rPr lang="en-US" sz="1600" b="0" i="0" u="none" strike="noStrike">
                <a:solidFill>
                  <a:schemeClr val="tx1"/>
                </a:solidFill>
                <a:latin typeface="+mn-lt"/>
                <a:ea typeface="+mn-ea"/>
                <a:cs typeface="Noto Sans SC" panose="020B0200000000000000" charset="-122"/>
                <a:sym typeface="Noto Sans SC" panose="020B0200000000000000" charset="-122"/>
              </a:rPr>
              <a:t>重点检查员工是否按手册规范操作。</a:t>
            </a:r>
          </a:p>
        </p:txBody>
      </p:sp>
      <p:pic>
        <p:nvPicPr>
          <p:cNvPr id="20" name="Picture 20"/>
          <p:cNvPicPr>
            <a:picLocks noChangeAspect="1"/>
          </p:cNvPicPr>
          <p:nvPr>
            <p:custDataLst>
              <p:tags r:id="rId18"/>
            </p:custDataLst>
          </p:nvPr>
        </p:nvPicPr>
        <p:blipFill>
          <a:blip r:embed="rId31"/>
          <a:srcRect/>
          <a:stretch>
            <a:fillRect/>
          </a:stretch>
        </p:blipFill>
        <p:spPr>
          <a:xfrm>
            <a:off x="6731000" y="3429000"/>
            <a:ext cx="4064000" cy="2286000"/>
          </a:xfrm>
          <a:prstGeom prst="roundRect">
            <a:avLst>
              <a:gd name="adj" fmla="val 5555"/>
            </a:avLst>
          </a:prstGeom>
          <a:noFill/>
          <a:ln w="25400" cap="flat" cmpd="sng">
            <a:solidFill>
              <a:schemeClr val="accent1">
                <a:alpha val="100000"/>
              </a:schemeClr>
            </a:solidFill>
            <a:prstDash val="solid"/>
            <a:round/>
          </a:ln>
          <a:effectLst>
            <a:outerShdw blurRad="127000" dist="63500" dir="2700000" algn="tl" rotWithShape="0">
              <a:srgbClr val="000000">
                <a:alpha val="15000"/>
              </a:srgbClr>
            </a:outerShdw>
          </a:effectLst>
        </p:spPr>
      </p:pic>
      <p:sp>
        <p:nvSpPr>
          <p:cNvPr id="21" name="AutoShape 21"/>
          <p:cNvSpPr/>
          <p:nvPr>
            <p:custDataLst>
              <p:tags r:id="rId19"/>
            </p:custDataLst>
          </p:nvPr>
        </p:nvSpPr>
        <p:spPr>
          <a:xfrm>
            <a:off x="6731000" y="5842000"/>
            <a:ext cx="4064000" cy="3048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安全生产培训实景：全员学习手册核心内容</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3" name="标题 2"/>
          <p:cNvSpPr>
            <a:spLocks noGrp="1"/>
          </p:cNvSpPr>
          <p:nvPr>
            <p:ph type="title"/>
            <p:custDataLst>
              <p:tags r:id="rId20"/>
            </p:custDataLst>
          </p:nvPr>
        </p:nvSpPr>
        <p:spPr/>
        <p:txBody>
          <a:bodyPr vert="horz" wrap="square" lIns="0" tIns="0" rIns="0" bIns="0" rtlCol="0" anchor="b">
            <a:normAutofit/>
          </a:bodyPr>
          <a:lstStyle/>
          <a:p>
            <a:pPr lvl="0" algn="l">
              <a:buClrTx/>
              <a:buSzTx/>
              <a:buFontTx/>
            </a:pPr>
            <a:r>
              <a:rPr lang="zh-CN" altLang="en-US" dirty="0">
                <a:sym typeface="+mn-ea"/>
              </a:rPr>
              <a:t>安全手册的落地应用与日常管理</a:t>
            </a:r>
          </a:p>
        </p:txBody>
      </p:sp>
    </p:spTree>
    <p:custDataLst>
      <p:tags r:id="rId1"/>
    </p:custData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内容占位符 18"/>
          <p:cNvSpPr>
            <a:spLocks noGrp="1"/>
          </p:cNvSpPr>
          <p:nvPr>
            <p:ph idx="4294967295"/>
            <p:custDataLst>
              <p:tags r:id="rId2"/>
            </p:custDataLst>
          </p:nvPr>
        </p:nvSpPr>
        <p:spPr>
          <a:xfrm>
            <a:off x="695960" y="1301749"/>
            <a:ext cx="10800000" cy="4873625"/>
          </a:xfrm>
        </p:spPr>
        <p:txBody>
          <a:bodyPr/>
          <a:lstStyle/>
          <a:p>
            <a:endParaRPr lang="zh-CN" altLang="en-US"/>
          </a:p>
        </p:txBody>
      </p:sp>
      <p:sp>
        <p:nvSpPr>
          <p:cNvPr id="5" name="AutoShape 5"/>
          <p:cNvSpPr/>
          <p:nvPr>
            <p:custDataLst>
              <p:tags r:id="rId3"/>
            </p:custDataLst>
          </p:nvPr>
        </p:nvSpPr>
        <p:spPr>
          <a:xfrm>
            <a:off x="762000" y="1524000"/>
            <a:ext cx="5080000" cy="3556000"/>
          </a:xfrm>
          <a:prstGeom prst="roundRect">
            <a:avLst>
              <a:gd name="adj" fmla="val 3571"/>
            </a:avLst>
          </a:prstGeom>
          <a:solidFill>
            <a:schemeClr val="accent1">
              <a:alpha val="100000"/>
            </a:schemeClr>
          </a:solidFill>
          <a:ln w="12700" cap="flat" cmpd="sng">
            <a:solidFill>
              <a:srgbClr val="005BAC">
                <a:alpha val="10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sp>
        <p:nvSpPr>
          <p:cNvPr id="6" name="AutoShape 6"/>
          <p:cNvSpPr/>
          <p:nvPr>
            <p:custDataLst>
              <p:tags r:id="rId4"/>
            </p:custDataLst>
          </p:nvPr>
        </p:nvSpPr>
        <p:spPr>
          <a:xfrm>
            <a:off x="1016000" y="1714500"/>
            <a:ext cx="4572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动态更新机制（必须建立）</a:t>
            </a:r>
          </a:p>
        </p:txBody>
      </p:sp>
      <p:sp>
        <p:nvSpPr>
          <p:cNvPr id="7" name="AutoShape 7"/>
          <p:cNvSpPr/>
          <p:nvPr>
            <p:custDataLst>
              <p:tags r:id="rId5"/>
            </p:custDataLst>
          </p:nvPr>
        </p:nvSpPr>
        <p:spPr>
          <a:xfrm>
            <a:off x="1016000" y="2159000"/>
            <a:ext cx="4572000" cy="2540000"/>
          </a:xfrm>
          <a:prstGeom prst="rect">
            <a:avLst/>
          </a:prstGeom>
          <a:noFill/>
          <a:ln w="12700" cap="flat" cmpd="sng">
            <a:noFill/>
            <a:prstDash val="solid"/>
            <a:round/>
          </a:ln>
        </p:spPr>
        <p:txBody>
          <a:bodyPr vert="horz" wrap="square" lIns="0" tIns="0" rIns="0" bIns="0" rtlCol="0" anchor="ctr" anchorCtr="0">
            <a:normAutofit/>
          </a:bodyPr>
          <a:lstStyle/>
          <a:p>
            <a:pPr marL="177800" indent="-177800" algn="l">
              <a:lnSpc>
                <a:spcPct val="108000"/>
              </a:lnSpc>
              <a:buClr>
                <a:srgbClr val="333333"/>
              </a:buClr>
              <a:buChar char="•"/>
              <a:defRPr/>
            </a:pPr>
            <a:r>
              <a:rPr lang="en-US" sz="1600" b="0" i="0" u="none" strike="noStrike">
                <a:solidFill>
                  <a:schemeClr val="lt1"/>
                </a:solidFill>
                <a:latin typeface="+mn-lt"/>
                <a:ea typeface="+mn-ea"/>
                <a:cs typeface="Noto Sans SC" panose="020B0200000000000000" charset="-122"/>
                <a:sym typeface="Noto Sans SC" panose="020B0200000000000000" charset="-122"/>
              </a:rPr>
              <a:t>安全生产法律法规、标准规范更新，相关要求发生变化</a:t>
            </a:r>
            <a:endParaRPr lang="en-US" sz="1200">
              <a:solidFill>
                <a:schemeClr val="lt1"/>
              </a:solidFill>
              <a:latin typeface="+mn-lt"/>
              <a:ea typeface="+mn-ea"/>
            </a:endParaRPr>
          </a:p>
          <a:p>
            <a:pPr marL="177800" indent="-177800" algn="l">
              <a:lnSpc>
                <a:spcPct val="108000"/>
              </a:lnSpc>
              <a:buClr>
                <a:srgbClr val="333333"/>
              </a:buClr>
              <a:buChar char="•"/>
            </a:pPr>
            <a:r>
              <a:rPr lang="en-US" sz="1600" b="0" i="0" u="none" strike="noStrike">
                <a:solidFill>
                  <a:schemeClr val="lt1"/>
                </a:solidFill>
                <a:latin typeface="+mn-lt"/>
                <a:ea typeface="+mn-ea"/>
                <a:cs typeface="Noto Sans SC" panose="020B0200000000000000" charset="-122"/>
                <a:sym typeface="Noto Sans SC" panose="020B0200000000000000" charset="-122"/>
              </a:rPr>
              <a:t>企业生产工艺、设备、作业流程发生变更</a:t>
            </a:r>
          </a:p>
          <a:p>
            <a:pPr marL="177800" indent="-177800" algn="l">
              <a:lnSpc>
                <a:spcPct val="108000"/>
              </a:lnSpc>
              <a:buClr>
                <a:srgbClr val="333333"/>
              </a:buClr>
              <a:buChar char="•"/>
            </a:pPr>
            <a:r>
              <a:rPr lang="en-US" sz="1600" b="0" i="0" u="none" strike="noStrike">
                <a:solidFill>
                  <a:schemeClr val="lt1"/>
                </a:solidFill>
                <a:latin typeface="+mn-lt"/>
                <a:ea typeface="+mn-ea"/>
                <a:cs typeface="Noto Sans SC" panose="020B0200000000000000" charset="-122"/>
                <a:sym typeface="Noto Sans SC" panose="020B0200000000000000" charset="-122"/>
              </a:rPr>
              <a:t>发生生产安全事故、出现典型隐患，需补充管控警示</a:t>
            </a:r>
          </a:p>
          <a:p>
            <a:pPr marL="177800" indent="-177800" algn="l">
              <a:lnSpc>
                <a:spcPct val="108000"/>
              </a:lnSpc>
              <a:buClr>
                <a:srgbClr val="333333"/>
              </a:buClr>
              <a:buChar char="•"/>
            </a:pPr>
            <a:r>
              <a:rPr lang="en-US" sz="1600" b="0" i="0" u="none" strike="noStrike">
                <a:solidFill>
                  <a:schemeClr val="lt1"/>
                </a:solidFill>
                <a:latin typeface="+mn-lt"/>
                <a:ea typeface="+mn-ea"/>
                <a:cs typeface="Noto Sans SC" panose="020B0200000000000000" charset="-122"/>
                <a:sym typeface="Noto Sans SC" panose="020B0200000000000000" charset="-122"/>
              </a:rPr>
              <a:t>一线员工反馈手册内容不适用，需要优化调整</a:t>
            </a:r>
          </a:p>
        </p:txBody>
      </p:sp>
      <p:sp>
        <p:nvSpPr>
          <p:cNvPr id="8" name="AutoShape 8"/>
          <p:cNvSpPr/>
          <p:nvPr>
            <p:custDataLst>
              <p:tags r:id="rId6"/>
            </p:custDataLst>
          </p:nvPr>
        </p:nvSpPr>
        <p:spPr>
          <a:xfrm>
            <a:off x="1016000" y="4445000"/>
            <a:ext cx="4572000" cy="381000"/>
          </a:xfrm>
          <a:prstGeom prst="roundRect">
            <a:avLst>
              <a:gd name="adj" fmla="val 16666"/>
            </a:avLst>
          </a:prstGeom>
          <a:solidFill>
            <a:schemeClr val="accent1">
              <a:alpha val="10000"/>
            </a:schemeClr>
          </a:solidFill>
          <a:ln w="25400" cap="flat" cmpd="sng">
            <a:noFill/>
            <a:prstDash val="solid"/>
            <a:round/>
          </a:ln>
        </p:spPr>
        <p:txBody>
          <a:bodyPr vert="horz" wrap="square" lIns="0" tIns="0" rIns="0" bIns="0" rtlCol="0" anchor="ctr" anchorCtr="0"/>
          <a:lstStyle/>
          <a:p>
            <a:pPr indent="0" algn="ctr">
              <a:lnSpc>
                <a:spcPct val="125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要求：出现上述情况，必须在1个月内完成修订换发</a:t>
            </a:r>
          </a:p>
        </p:txBody>
      </p:sp>
      <p:sp>
        <p:nvSpPr>
          <p:cNvPr id="9" name="AutoShape 9"/>
          <p:cNvSpPr/>
          <p:nvPr>
            <p:custDataLst>
              <p:tags r:id="rId7"/>
            </p:custDataLst>
          </p:nvPr>
        </p:nvSpPr>
        <p:spPr>
          <a:xfrm>
            <a:off x="6350000" y="1524000"/>
            <a:ext cx="5080000" cy="3556000"/>
          </a:xfrm>
          <a:prstGeom prst="roundRect">
            <a:avLst>
              <a:gd name="adj" fmla="val 3571"/>
            </a:avLst>
          </a:prstGeom>
          <a:solidFill>
            <a:schemeClr val="accent2">
              <a:alpha val="100000"/>
            </a:schemeClr>
          </a:solidFill>
          <a:ln w="12700" cap="flat" cmpd="sng">
            <a:solidFill>
              <a:srgbClr val="DC3545">
                <a:alpha val="100000"/>
              </a:srgbClr>
            </a:solidFill>
            <a:prstDash val="solid"/>
            <a:round/>
          </a:ln>
        </p:spPr>
        <p:txBody>
          <a:bodyPr vert="horz" wrap="square" lIns="63500" tIns="63500" rIns="63500" bIns="63500" rtlCol="0" anchor="ctr"/>
          <a:lstStyle/>
          <a:p>
            <a:pPr algn="ctr">
              <a:defRPr/>
            </a:pPr>
            <a:endParaRPr sz="1600">
              <a:solidFill>
                <a:schemeClr val="lt1"/>
              </a:solidFill>
            </a:endParaRPr>
          </a:p>
        </p:txBody>
      </p:sp>
      <p:sp>
        <p:nvSpPr>
          <p:cNvPr id="10" name="AutoShape 10"/>
          <p:cNvSpPr/>
          <p:nvPr>
            <p:custDataLst>
              <p:tags r:id="rId8"/>
            </p:custDataLst>
          </p:nvPr>
        </p:nvSpPr>
        <p:spPr>
          <a:xfrm>
            <a:off x="6604000" y="1714500"/>
            <a:ext cx="4572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lt1"/>
                </a:solidFill>
                <a:latin typeface="+mn-lt"/>
                <a:ea typeface="+mn-ea"/>
                <a:cs typeface="Noto Sans SC" panose="020B0200000000000000" charset="-122"/>
                <a:sym typeface="Noto Sans SC" panose="020B0200000000000000" charset="-122"/>
              </a:rPr>
              <a:t>优化提升路径与避坑提醒</a:t>
            </a:r>
          </a:p>
        </p:txBody>
      </p:sp>
      <p:sp>
        <p:nvSpPr>
          <p:cNvPr id="11" name="AutoShape 11"/>
          <p:cNvSpPr/>
          <p:nvPr>
            <p:custDataLst>
              <p:tags r:id="rId9"/>
            </p:custDataLst>
          </p:nvPr>
        </p:nvSpPr>
        <p:spPr>
          <a:xfrm>
            <a:off x="6604000" y="2159000"/>
            <a:ext cx="4572000" cy="635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0000"/>
              </a:lnSpc>
              <a:defRPr/>
            </a:pPr>
            <a:r>
              <a:rPr lang="en-US" sz="1600" b="1" i="0" u="none" strike="noStrike">
                <a:solidFill>
                  <a:schemeClr val="lt1"/>
                </a:solidFill>
                <a:latin typeface="+mn-lt"/>
                <a:ea typeface="+mn-ea"/>
                <a:cs typeface="Noto Sans SC" panose="020B0200000000000000" charset="-122"/>
                <a:sym typeface="Noto Sans SC" panose="020B0200000000000000" charset="-122"/>
              </a:rPr>
              <a:t>优化路径：</a:t>
            </a:r>
            <a:r>
              <a:rPr lang="en-US" sz="1600" b="0" i="0" u="none" strike="noStrike">
                <a:solidFill>
                  <a:schemeClr val="lt1"/>
                </a:solidFill>
                <a:latin typeface="+mn-lt"/>
                <a:ea typeface="+mn-ea"/>
                <a:cs typeface="Noto Sans SC" panose="020B0200000000000000" charset="-122"/>
                <a:sym typeface="Noto Sans SC" panose="020B0200000000000000" charset="-122"/>
              </a:rPr>
              <a:t>定期收集一线反馈，简化内容，贴合现场，提升实用性。</a:t>
            </a:r>
          </a:p>
        </p:txBody>
      </p:sp>
      <p:pic>
        <p:nvPicPr>
          <p:cNvPr id="12" name="Picture 12"/>
          <p:cNvPicPr>
            <a:picLocks noChangeAspect="1"/>
          </p:cNvPicPr>
          <p:nvPr>
            <p:custDataLst>
              <p:tags r:id="rId10"/>
            </p:custDataLst>
          </p:nvPr>
        </p:nvPicPr>
        <p:blipFill>
          <a:blip r:embed="rId19"/>
          <a:srcRect/>
          <a:stretch>
            <a:fillRect/>
          </a:stretch>
        </p:blipFill>
        <p:spPr>
          <a:xfrm>
            <a:off x="6604000" y="2857500"/>
            <a:ext cx="1625600" cy="914400"/>
          </a:xfrm>
          <a:prstGeom prst="rect">
            <a:avLst/>
          </a:prstGeom>
          <a:noFill/>
          <a:ln w="25400" cap="flat" cmpd="sng">
            <a:noFill/>
            <a:prstDash val="solid"/>
            <a:round/>
          </a:ln>
        </p:spPr>
      </p:pic>
      <p:sp>
        <p:nvSpPr>
          <p:cNvPr id="13" name="AutoShape 13"/>
          <p:cNvSpPr/>
          <p:nvPr>
            <p:custDataLst>
              <p:tags r:id="rId11"/>
            </p:custDataLst>
          </p:nvPr>
        </p:nvSpPr>
        <p:spPr>
          <a:xfrm>
            <a:off x="8382000" y="2794000"/>
            <a:ext cx="2794000" cy="1524000"/>
          </a:xfrm>
          <a:prstGeom prst="rect">
            <a:avLst/>
          </a:prstGeom>
          <a:noFill/>
          <a:ln w="12700" cap="flat" cmpd="sng">
            <a:noFill/>
            <a:prstDash val="solid"/>
            <a:round/>
          </a:ln>
        </p:spPr>
        <p:txBody>
          <a:bodyPr vert="horz" wrap="square" lIns="0" tIns="0" rIns="0" bIns="0" rtlCol="0" anchor="ctr" anchorCtr="0">
            <a:normAutofit/>
          </a:bodyPr>
          <a:lstStyle/>
          <a:p>
            <a:pPr marL="165100" indent="-165100" algn="l">
              <a:lnSpc>
                <a:spcPct val="100000"/>
              </a:lnSpc>
              <a:buClr>
                <a:srgbClr val="DC3545"/>
              </a:buClr>
              <a:buChar char="•"/>
              <a:defRPr/>
            </a:pPr>
            <a:r>
              <a:rPr lang="en-US" b="1" i="0" u="none" strike="noStrike">
                <a:solidFill>
                  <a:schemeClr val="lt1"/>
                </a:solidFill>
                <a:latin typeface="+mn-lt"/>
                <a:ea typeface="+mn-ea"/>
                <a:cs typeface="Noto Sans SC" panose="020B0200000000000000" charset="-122"/>
                <a:sym typeface="Noto Sans SC" panose="020B0200000000000000" charset="-122"/>
              </a:rPr>
              <a:t>杜绝照搬照抄，脱节实际</a:t>
            </a:r>
            <a:endParaRPr lang="en-US" sz="1200">
              <a:solidFill>
                <a:schemeClr val="lt1"/>
              </a:solidFill>
              <a:latin typeface="+mn-lt"/>
              <a:ea typeface="+mn-ea"/>
            </a:endParaRPr>
          </a:p>
          <a:p>
            <a:pPr marL="165100" indent="-165100" algn="l">
              <a:lnSpc>
                <a:spcPct val="100000"/>
              </a:lnSpc>
              <a:buClr>
                <a:srgbClr val="DC3545"/>
              </a:buClr>
              <a:buChar char="•"/>
            </a:pPr>
            <a:r>
              <a:rPr lang="en-US" b="1" i="0" u="none" strike="noStrike">
                <a:solidFill>
                  <a:schemeClr val="lt1"/>
                </a:solidFill>
                <a:latin typeface="+mn-lt"/>
                <a:ea typeface="+mn-ea"/>
                <a:cs typeface="Noto Sans SC" panose="020B0200000000000000" charset="-122"/>
                <a:sym typeface="Noto Sans SC" panose="020B0200000000000000" charset="-122"/>
              </a:rPr>
              <a:t>杜绝冗长复杂，晦涩难记</a:t>
            </a:r>
          </a:p>
          <a:p>
            <a:pPr marL="165100" indent="-165100" algn="l">
              <a:lnSpc>
                <a:spcPct val="100000"/>
              </a:lnSpc>
              <a:buClr>
                <a:srgbClr val="DC3545"/>
              </a:buClr>
              <a:buChar char="•"/>
            </a:pPr>
            <a:r>
              <a:rPr lang="en-US" b="1" i="0" u="none" strike="noStrike">
                <a:solidFill>
                  <a:schemeClr val="lt1"/>
                </a:solidFill>
                <a:latin typeface="+mn-lt"/>
                <a:ea typeface="+mn-ea"/>
                <a:cs typeface="Noto Sans SC" panose="020B0200000000000000" charset="-122"/>
                <a:sym typeface="Noto Sans SC" panose="020B0200000000000000" charset="-122"/>
              </a:rPr>
              <a:t>杜绝一劳永逸，长期不更</a:t>
            </a:r>
          </a:p>
          <a:p>
            <a:pPr marL="165100" indent="-165100" algn="l">
              <a:lnSpc>
                <a:spcPct val="100000"/>
              </a:lnSpc>
              <a:buClr>
                <a:srgbClr val="DC3545"/>
              </a:buClr>
              <a:buChar char="•"/>
            </a:pPr>
            <a:r>
              <a:rPr lang="en-US" b="1" i="0" u="none" strike="noStrike">
                <a:solidFill>
                  <a:schemeClr val="lt1"/>
                </a:solidFill>
                <a:latin typeface="+mn-lt"/>
                <a:ea typeface="+mn-ea"/>
                <a:cs typeface="Noto Sans SC" panose="020B0200000000000000" charset="-122"/>
                <a:sym typeface="Noto Sans SC" panose="020B0200000000000000" charset="-122"/>
              </a:rPr>
              <a:t>杜绝只编不训，流于形式</a:t>
            </a:r>
          </a:p>
        </p:txBody>
      </p:sp>
      <p:sp>
        <p:nvSpPr>
          <p:cNvPr id="14" name="AutoShape 14"/>
          <p:cNvSpPr/>
          <p:nvPr>
            <p:custDataLst>
              <p:tags r:id="rId12"/>
            </p:custDataLst>
          </p:nvPr>
        </p:nvSpPr>
        <p:spPr>
          <a:xfrm>
            <a:off x="762000" y="5334000"/>
            <a:ext cx="10668000" cy="762000"/>
          </a:xfrm>
          <a:prstGeom prst="roundRect">
            <a:avLst>
              <a:gd name="adj" fmla="val 16666"/>
            </a:avLst>
          </a:prstGeom>
          <a:solidFill>
            <a:schemeClr val="accent1">
              <a:alpha val="100000"/>
            </a:schemeClr>
          </a:solidFill>
          <a:ln w="25400" cap="flat" cmpd="sng">
            <a:no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15" name="Picture 15"/>
          <p:cNvPicPr>
            <a:picLocks noChangeAspect="1"/>
          </p:cNvPicPr>
          <p:nvPr>
            <p:custDataLst>
              <p:tags r:id="rId13"/>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1016000" y="5511800"/>
            <a:ext cx="406400" cy="406400"/>
          </a:xfrm>
          <a:prstGeom prst="rect">
            <a:avLst/>
          </a:prstGeom>
        </p:spPr>
      </p:pic>
      <p:sp>
        <p:nvSpPr>
          <p:cNvPr id="16" name="AutoShape 16"/>
          <p:cNvSpPr/>
          <p:nvPr>
            <p:custDataLst>
              <p:tags r:id="rId14"/>
            </p:custDataLst>
          </p:nvPr>
        </p:nvSpPr>
        <p:spPr>
          <a:xfrm>
            <a:off x="1524000" y="5461000"/>
            <a:ext cx="9652000" cy="508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bg1"/>
                </a:solidFill>
                <a:latin typeface="+mn-lt"/>
                <a:ea typeface="+mn-ea"/>
                <a:cs typeface="Noto Sans SC" panose="020B0200000000000000" charset="-122"/>
                <a:sym typeface="Noto Sans SC" panose="020B0200000000000000" charset="-122"/>
              </a:rPr>
              <a:t>核心原则：手册不是一成不变的“死文件”，而是随法规、工艺、反馈动态调整的“活指南”。</a:t>
            </a:r>
          </a:p>
        </p:txBody>
      </p:sp>
      <p:sp>
        <p:nvSpPr>
          <p:cNvPr id="17" name="AutoShape 8"/>
          <p:cNvSpPr/>
          <p:nvPr>
            <p:custDataLst>
              <p:tags r:id="rId15"/>
            </p:custDataLst>
          </p:nvPr>
        </p:nvSpPr>
        <p:spPr>
          <a:xfrm>
            <a:off x="254000" y="6273800"/>
            <a:ext cx="11176000" cy="381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altLang="zh-CN" sz="1600">
                <a:solidFill>
                  <a:schemeClr val="tx1"/>
                </a:solidFill>
                <a:latin typeface="+mn-lt"/>
                <a:ea typeface="+mn-ea"/>
              </a:rPr>
              <a:t> </a:t>
            </a:r>
          </a:p>
        </p:txBody>
      </p:sp>
      <p:sp>
        <p:nvSpPr>
          <p:cNvPr id="3" name="标题 2"/>
          <p:cNvSpPr>
            <a:spLocks noGrp="1"/>
          </p:cNvSpPr>
          <p:nvPr>
            <p:ph type="title"/>
            <p:custDataLst>
              <p:tags r:id="rId16"/>
            </p:custDataLst>
          </p:nvPr>
        </p:nvSpPr>
        <p:spPr/>
        <p:txBody>
          <a:bodyPr vert="horz" wrap="square" lIns="0" tIns="0" rIns="0" bIns="0" rtlCol="0" anchor="b">
            <a:normAutofit/>
          </a:bodyPr>
          <a:lstStyle/>
          <a:p>
            <a:pPr lvl="0" algn="l">
              <a:buClrTx/>
              <a:buSzTx/>
              <a:buFontTx/>
            </a:pPr>
            <a:r>
              <a:rPr lang="zh-CN" altLang="en-US" dirty="0">
                <a:sym typeface="+mn-ea"/>
              </a:rPr>
              <a:t>手册化建设的动态更新与优化方法</a:t>
            </a:r>
          </a:p>
        </p:txBody>
      </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custDataLst>
              <p:tags r:id="rId2"/>
            </p:custDataLst>
          </p:nvPr>
        </p:nvPicPr>
        <p:blipFill>
          <a:blip r:embed="rId22"/>
          <a:srcRect l="19957" t="19885" r="19957" b="19885"/>
          <a:stretch>
            <a:fillRect/>
          </a:stretch>
        </p:blipFill>
        <p:spPr>
          <a:xfrm>
            <a:off x="762000" y="1397000"/>
            <a:ext cx="3556000" cy="2000250"/>
          </a:xfrm>
          <a:prstGeom prst="roundRect">
            <a:avLst>
              <a:gd name="adj" fmla="val 6349"/>
            </a:avLst>
          </a:prstGeom>
          <a:noFill/>
          <a:ln w="12700" cap="flat" cmpd="sng">
            <a:solidFill>
              <a:schemeClr val="accent2">
                <a:alpha val="100000"/>
              </a:schemeClr>
            </a:solidFill>
            <a:prstDash val="solid"/>
            <a:round/>
          </a:ln>
          <a:effectLst>
            <a:outerShdw blurRad="127000" dist="63500" dir="2700000" algn="tl" rotWithShape="0">
              <a:srgbClr val="005BAC">
                <a:alpha val="20000"/>
              </a:srgbClr>
            </a:outerShdw>
          </a:effectLst>
        </p:spPr>
      </p:pic>
      <p:sp>
        <p:nvSpPr>
          <p:cNvPr id="6" name="AutoShape 6"/>
          <p:cNvSpPr/>
          <p:nvPr>
            <p:custDataLst>
              <p:tags r:id="rId3"/>
            </p:custDataLst>
          </p:nvPr>
        </p:nvSpPr>
        <p:spPr>
          <a:xfrm>
            <a:off x="762000" y="3556000"/>
            <a:ext cx="3556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1">
                    <a:lumMod val="50000"/>
                  </a:schemeClr>
                </a:solidFill>
                <a:latin typeface="+mn-lt"/>
                <a:ea typeface="+mn-ea"/>
                <a:cs typeface="Noto Sans SC" panose="020B0200000000000000" charset="-122"/>
                <a:sym typeface="Noto Sans SC" panose="020B0200000000000000" charset="-122"/>
              </a:rPr>
              <a:t>▌“六化”内在关联</a:t>
            </a:r>
          </a:p>
        </p:txBody>
      </p:sp>
      <p:sp>
        <p:nvSpPr>
          <p:cNvPr id="7" name="AutoShape 7"/>
          <p:cNvSpPr/>
          <p:nvPr>
            <p:custDataLst>
              <p:tags r:id="rId4"/>
            </p:custDataLst>
          </p:nvPr>
        </p:nvSpPr>
        <p:spPr>
          <a:xfrm>
            <a:off x="762000" y="4000500"/>
            <a:ext cx="3556000" cy="406400"/>
          </a:xfrm>
          <a:prstGeom prst="roundRect">
            <a:avLst>
              <a:gd name="adj" fmla="val 15625"/>
            </a:avLst>
          </a:prstGeom>
          <a:solidFill>
            <a:schemeClr val="accent2">
              <a:alpha val="8000"/>
            </a:schemeClr>
          </a:solidFill>
          <a:ln w="25400" cap="flat" cmpd="sng">
            <a:noFill/>
            <a:prstDash val="solid"/>
            <a:round/>
          </a:ln>
        </p:spPr>
        <p:txBody>
          <a:bodyPr vert="horz" wrap="square" lIns="63500" tIns="63500" rIns="63500" bIns="63500" rtlCol="0" anchor="ctr"/>
          <a:lstStyle/>
          <a:p>
            <a:pPr algn="ctr">
              <a:defRPr/>
            </a:pPr>
            <a:endParaRPr sz="1800">
              <a:solidFill>
                <a:schemeClr val="tx1"/>
              </a:solidFill>
            </a:endParaRPr>
          </a:p>
        </p:txBody>
      </p:sp>
      <p:sp>
        <p:nvSpPr>
          <p:cNvPr id="8" name="AutoShape 8"/>
          <p:cNvSpPr/>
          <p:nvPr>
            <p:custDataLst>
              <p:tags r:id="rId5"/>
            </p:custDataLst>
          </p:nvPr>
        </p:nvSpPr>
        <p:spPr>
          <a:xfrm>
            <a:off x="825500" y="4051300"/>
            <a:ext cx="3429000" cy="3048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600" b="1" i="0" u="none" strike="noStrike">
                <a:solidFill>
                  <a:schemeClr val="accent1">
                    <a:lumMod val="50000"/>
                  </a:schemeClr>
                </a:solidFill>
                <a:latin typeface="+mn-lt"/>
                <a:ea typeface="+mn-ea"/>
                <a:cs typeface="Noto Sans SC" panose="020B0200000000000000" charset="-122"/>
                <a:sym typeface="Noto Sans SC" panose="020B0200000000000000" charset="-122"/>
              </a:rPr>
              <a:t>网格化：</a:t>
            </a:r>
            <a:r>
              <a:rPr lang="en-US" sz="1600" b="0" i="0" u="none" strike="noStrike">
                <a:solidFill>
                  <a:schemeClr val="tx1"/>
                </a:solidFill>
                <a:latin typeface="+mn-lt"/>
                <a:ea typeface="+mn-ea"/>
                <a:cs typeface="Noto Sans SC" panose="020B0200000000000000" charset="-122"/>
                <a:sym typeface="Noto Sans SC" panose="020B0200000000000000" charset="-122"/>
              </a:rPr>
              <a:t>载体，划清责任范围与框架</a:t>
            </a:r>
          </a:p>
        </p:txBody>
      </p:sp>
      <p:sp>
        <p:nvSpPr>
          <p:cNvPr id="9" name="AutoShape 9"/>
          <p:cNvSpPr/>
          <p:nvPr>
            <p:custDataLst>
              <p:tags r:id="rId6"/>
            </p:custDataLst>
          </p:nvPr>
        </p:nvSpPr>
        <p:spPr>
          <a:xfrm>
            <a:off x="762000" y="4470400"/>
            <a:ext cx="3556000" cy="406400"/>
          </a:xfrm>
          <a:prstGeom prst="roundRect">
            <a:avLst>
              <a:gd name="adj" fmla="val 15625"/>
            </a:avLst>
          </a:prstGeom>
          <a:solidFill>
            <a:schemeClr val="accent2">
              <a:alpha val="8000"/>
            </a:schemeClr>
          </a:solidFill>
          <a:ln w="25400" cap="flat" cmpd="sng">
            <a:noFill/>
            <a:prstDash val="solid"/>
            <a:round/>
          </a:ln>
        </p:spPr>
        <p:txBody>
          <a:bodyPr vert="horz" wrap="square" lIns="63500" tIns="63500" rIns="63500" bIns="63500" rtlCol="0" anchor="ctr"/>
          <a:lstStyle/>
          <a:p>
            <a:pPr algn="ctr">
              <a:defRPr/>
            </a:pPr>
            <a:endParaRPr sz="1800">
              <a:solidFill>
                <a:schemeClr val="tx1"/>
              </a:solidFill>
            </a:endParaRPr>
          </a:p>
        </p:txBody>
      </p:sp>
      <p:sp>
        <p:nvSpPr>
          <p:cNvPr id="10" name="AutoShape 10"/>
          <p:cNvSpPr/>
          <p:nvPr>
            <p:custDataLst>
              <p:tags r:id="rId7"/>
            </p:custDataLst>
          </p:nvPr>
        </p:nvSpPr>
        <p:spPr>
          <a:xfrm>
            <a:off x="825500" y="4521200"/>
            <a:ext cx="3429000" cy="3048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600" b="1" i="0" u="none" strike="noStrike">
                <a:solidFill>
                  <a:schemeClr val="accent1">
                    <a:lumMod val="50000"/>
                  </a:schemeClr>
                </a:solidFill>
                <a:latin typeface="+mn-lt"/>
                <a:ea typeface="+mn-ea"/>
                <a:cs typeface="Noto Sans SC" panose="020B0200000000000000" charset="-122"/>
                <a:sym typeface="Noto Sans SC" panose="020B0200000000000000" charset="-122"/>
              </a:rPr>
              <a:t>专业化：</a:t>
            </a:r>
            <a:r>
              <a:rPr lang="en-US" sz="1600" b="0" i="0" u="none" strike="noStrike">
                <a:solidFill>
                  <a:schemeClr val="tx1"/>
                </a:solidFill>
                <a:latin typeface="+mn-lt"/>
                <a:ea typeface="+mn-ea"/>
                <a:cs typeface="Noto Sans SC" panose="020B0200000000000000" charset="-122"/>
                <a:sym typeface="Noto Sans SC" panose="020B0200000000000000" charset="-122"/>
              </a:rPr>
              <a:t>核心，解决管理能力问题</a:t>
            </a:r>
          </a:p>
        </p:txBody>
      </p:sp>
      <p:sp>
        <p:nvSpPr>
          <p:cNvPr id="11" name="AutoShape 11"/>
          <p:cNvSpPr/>
          <p:nvPr>
            <p:custDataLst>
              <p:tags r:id="rId8"/>
            </p:custDataLst>
          </p:nvPr>
        </p:nvSpPr>
        <p:spPr>
          <a:xfrm>
            <a:off x="762000" y="4940300"/>
            <a:ext cx="3556000" cy="406400"/>
          </a:xfrm>
          <a:prstGeom prst="roundRect">
            <a:avLst>
              <a:gd name="adj" fmla="val 15625"/>
            </a:avLst>
          </a:prstGeom>
          <a:solidFill>
            <a:schemeClr val="accent2">
              <a:alpha val="8000"/>
            </a:schemeClr>
          </a:solidFill>
          <a:ln w="25400" cap="flat" cmpd="sng">
            <a:noFill/>
            <a:prstDash val="solid"/>
            <a:round/>
          </a:ln>
        </p:spPr>
        <p:txBody>
          <a:bodyPr vert="horz" wrap="square" lIns="63500" tIns="63500" rIns="63500" bIns="63500" rtlCol="0" anchor="ctr"/>
          <a:lstStyle/>
          <a:p>
            <a:pPr algn="ctr">
              <a:defRPr/>
            </a:pPr>
            <a:endParaRPr sz="1800">
              <a:solidFill>
                <a:schemeClr val="tx1"/>
              </a:solidFill>
            </a:endParaRPr>
          </a:p>
        </p:txBody>
      </p:sp>
      <p:sp>
        <p:nvSpPr>
          <p:cNvPr id="12" name="AutoShape 12"/>
          <p:cNvSpPr/>
          <p:nvPr>
            <p:custDataLst>
              <p:tags r:id="rId9"/>
            </p:custDataLst>
          </p:nvPr>
        </p:nvSpPr>
        <p:spPr>
          <a:xfrm>
            <a:off x="825500" y="4991100"/>
            <a:ext cx="3429000" cy="3048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600" b="1" i="0" u="none" strike="noStrike">
                <a:solidFill>
                  <a:schemeClr val="accent1">
                    <a:lumMod val="50000"/>
                  </a:schemeClr>
                </a:solidFill>
                <a:latin typeface="+mn-lt"/>
                <a:ea typeface="+mn-ea"/>
                <a:cs typeface="Noto Sans SC" panose="020B0200000000000000" charset="-122"/>
                <a:sym typeface="Noto Sans SC" panose="020B0200000000000000" charset="-122"/>
              </a:rPr>
              <a:t>数字化：</a:t>
            </a:r>
            <a:r>
              <a:rPr lang="en-US" sz="1600" b="0" i="0" u="none" strike="noStrike">
                <a:solidFill>
                  <a:schemeClr val="tx1"/>
                </a:solidFill>
                <a:latin typeface="+mn-lt"/>
                <a:ea typeface="+mn-ea"/>
                <a:cs typeface="Noto Sans SC" panose="020B0200000000000000" charset="-122"/>
                <a:sym typeface="Noto Sans SC" panose="020B0200000000000000" charset="-122"/>
              </a:rPr>
              <a:t>赋能，提升效率与精准度</a:t>
            </a:r>
          </a:p>
        </p:txBody>
      </p:sp>
      <p:sp>
        <p:nvSpPr>
          <p:cNvPr id="13" name="AutoShape 13"/>
          <p:cNvSpPr/>
          <p:nvPr>
            <p:custDataLst>
              <p:tags r:id="rId10"/>
            </p:custDataLst>
          </p:nvPr>
        </p:nvSpPr>
        <p:spPr>
          <a:xfrm>
            <a:off x="762000" y="5410200"/>
            <a:ext cx="3556000" cy="406400"/>
          </a:xfrm>
          <a:prstGeom prst="roundRect">
            <a:avLst>
              <a:gd name="adj" fmla="val 15625"/>
            </a:avLst>
          </a:prstGeom>
          <a:solidFill>
            <a:schemeClr val="accent2">
              <a:alpha val="8000"/>
            </a:schemeClr>
          </a:solidFill>
          <a:ln w="25400" cap="flat" cmpd="sng">
            <a:noFill/>
            <a:prstDash val="solid"/>
            <a:round/>
          </a:ln>
        </p:spPr>
        <p:txBody>
          <a:bodyPr vert="horz" wrap="square" lIns="63500" tIns="63500" rIns="63500" bIns="63500" rtlCol="0" anchor="ctr"/>
          <a:lstStyle/>
          <a:p>
            <a:pPr algn="ctr">
              <a:defRPr/>
            </a:pPr>
            <a:endParaRPr sz="1800">
              <a:solidFill>
                <a:schemeClr val="tx1"/>
              </a:solidFill>
            </a:endParaRPr>
          </a:p>
        </p:txBody>
      </p:sp>
      <p:sp>
        <p:nvSpPr>
          <p:cNvPr id="14" name="AutoShape 14"/>
          <p:cNvSpPr/>
          <p:nvPr>
            <p:custDataLst>
              <p:tags r:id="rId11"/>
            </p:custDataLst>
          </p:nvPr>
        </p:nvSpPr>
        <p:spPr>
          <a:xfrm>
            <a:off x="825500" y="5461000"/>
            <a:ext cx="3429000" cy="3048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600" b="1" i="0" u="none" strike="noStrike">
                <a:solidFill>
                  <a:schemeClr val="accent1">
                    <a:lumMod val="50000"/>
                  </a:schemeClr>
                </a:solidFill>
                <a:latin typeface="+mn-lt"/>
                <a:ea typeface="+mn-ea"/>
                <a:cs typeface="Noto Sans SC" panose="020B0200000000000000" charset="-122"/>
                <a:sym typeface="Noto Sans SC" panose="020B0200000000000000" charset="-122"/>
              </a:rPr>
              <a:t>全员化：</a:t>
            </a:r>
            <a:r>
              <a:rPr lang="en-US" sz="1600" b="0" i="0" u="none" strike="noStrike">
                <a:solidFill>
                  <a:schemeClr val="tx1"/>
                </a:solidFill>
                <a:latin typeface="+mn-lt"/>
                <a:ea typeface="+mn-ea"/>
                <a:cs typeface="Noto Sans SC" panose="020B0200000000000000" charset="-122"/>
                <a:sym typeface="Noto Sans SC" panose="020B0200000000000000" charset="-122"/>
              </a:rPr>
              <a:t>根本，实现全员参与落实</a:t>
            </a:r>
          </a:p>
        </p:txBody>
      </p:sp>
      <p:sp>
        <p:nvSpPr>
          <p:cNvPr id="15" name="AutoShape 15"/>
          <p:cNvSpPr/>
          <p:nvPr>
            <p:custDataLst>
              <p:tags r:id="rId12"/>
            </p:custDataLst>
          </p:nvPr>
        </p:nvSpPr>
        <p:spPr>
          <a:xfrm>
            <a:off x="762000" y="5880100"/>
            <a:ext cx="3556000" cy="406400"/>
          </a:xfrm>
          <a:prstGeom prst="roundRect">
            <a:avLst>
              <a:gd name="adj" fmla="val 15625"/>
            </a:avLst>
          </a:prstGeom>
          <a:solidFill>
            <a:schemeClr val="accent2">
              <a:alpha val="8000"/>
            </a:schemeClr>
          </a:solidFill>
          <a:ln w="25400" cap="flat" cmpd="sng">
            <a:noFill/>
            <a:prstDash val="solid"/>
            <a:round/>
          </a:ln>
        </p:spPr>
        <p:txBody>
          <a:bodyPr vert="horz" wrap="square" lIns="63500" tIns="63500" rIns="63500" bIns="63500" rtlCol="0" anchor="ctr"/>
          <a:lstStyle/>
          <a:p>
            <a:pPr algn="ctr">
              <a:defRPr/>
            </a:pPr>
            <a:endParaRPr sz="1800">
              <a:solidFill>
                <a:schemeClr val="tx1"/>
              </a:solidFill>
            </a:endParaRPr>
          </a:p>
        </p:txBody>
      </p:sp>
      <p:sp>
        <p:nvSpPr>
          <p:cNvPr id="16" name="AutoShape 16"/>
          <p:cNvSpPr/>
          <p:nvPr>
            <p:custDataLst>
              <p:tags r:id="rId13"/>
            </p:custDataLst>
          </p:nvPr>
        </p:nvSpPr>
        <p:spPr>
          <a:xfrm>
            <a:off x="825500" y="5930900"/>
            <a:ext cx="3429000" cy="3048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实体化：</a:t>
            </a:r>
            <a:r>
              <a:rPr lang="en-US" sz="1600" b="0" i="0" u="none" strike="noStrike">
                <a:solidFill>
                  <a:schemeClr val="tx1"/>
                </a:solidFill>
                <a:latin typeface="+mn-lt"/>
                <a:ea typeface="+mn-ea"/>
                <a:cs typeface="Noto Sans SC" panose="020B0200000000000000" charset="-122"/>
                <a:sym typeface="Noto Sans SC" panose="020B0200000000000000" charset="-122"/>
              </a:rPr>
              <a:t>基础，保障机构人员经费</a:t>
            </a:r>
          </a:p>
        </p:txBody>
      </p:sp>
      <p:sp>
        <p:nvSpPr>
          <p:cNvPr id="17" name="AutoShape 17"/>
          <p:cNvSpPr/>
          <p:nvPr>
            <p:custDataLst>
              <p:tags r:id="rId14"/>
            </p:custDataLst>
          </p:nvPr>
        </p:nvSpPr>
        <p:spPr>
          <a:xfrm>
            <a:off x="4826000" y="1397000"/>
            <a:ext cx="6096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accent1">
                    <a:lumMod val="50000"/>
                  </a:schemeClr>
                </a:solidFill>
                <a:latin typeface="+mn-lt"/>
                <a:ea typeface="+mn-ea"/>
                <a:cs typeface="Noto Sans SC" panose="020B0200000000000000" charset="-122"/>
                <a:sym typeface="Noto Sans SC" panose="020B0200000000000000" charset="-122"/>
              </a:rPr>
              <a:t>▌协同推进核心要求</a:t>
            </a:r>
          </a:p>
        </p:txBody>
      </p:sp>
      <p:sp>
        <p:nvSpPr>
          <p:cNvPr id="18" name="AutoShape 18"/>
          <p:cNvSpPr/>
          <p:nvPr/>
        </p:nvSpPr>
        <p:spPr>
          <a:xfrm>
            <a:off x="4826000" y="1905000"/>
            <a:ext cx="6096000" cy="952500"/>
          </a:xfrm>
          <a:prstGeom prst="roundRect">
            <a:avLst>
              <a:gd name="adj" fmla="val 13333"/>
            </a:avLst>
          </a:prstGeom>
          <a:solidFill>
            <a:srgbClr val="FFFFFF">
              <a:alpha val="100000"/>
            </a:srgbClr>
          </a:solidFill>
          <a:ln w="12700" cap="flat" cmpd="sng">
            <a:solidFill>
              <a:schemeClr val="accent1">
                <a:alpha val="100000"/>
              </a:schemeClr>
            </a:solidFill>
            <a:prstDash val="solid"/>
            <a:round/>
          </a:ln>
          <a:effectLst>
            <a:outerShdw blurRad="63500" dist="38100" dir="2700000" algn="tl" rotWithShape="0">
              <a:srgbClr val="000000">
                <a:alpha val="5000"/>
              </a:srgbClr>
            </a:outerShdw>
          </a:effectLst>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19" name="Picture 19"/>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5016500" y="2171700"/>
            <a:ext cx="406400" cy="406400"/>
          </a:xfrm>
          <a:prstGeom prst="rect">
            <a:avLst/>
          </a:prstGeom>
        </p:spPr>
      </p:pic>
      <p:sp>
        <p:nvSpPr>
          <p:cNvPr id="20" name="AutoShape 20"/>
          <p:cNvSpPr/>
          <p:nvPr>
            <p:custDataLst>
              <p:tags r:id="rId15"/>
            </p:custDataLst>
          </p:nvPr>
        </p:nvSpPr>
        <p:spPr>
          <a:xfrm>
            <a:off x="5524500" y="2006600"/>
            <a:ext cx="5334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系统谋划，一体推进</a:t>
            </a:r>
            <a:endParaRPr lang="en-US">
              <a:solidFill>
                <a:schemeClr val="tx1"/>
              </a:solidFill>
              <a:latin typeface="+mn-lt"/>
              <a:ea typeface="+mn-ea"/>
            </a:endParaRPr>
          </a:p>
          <a:p>
            <a:pPr indent="0" algn="l">
              <a:lnSpc>
                <a:spcPct val="125000"/>
              </a:lnSpc>
            </a:pPr>
            <a:r>
              <a:rPr lang="en-US" sz="1600" b="0" i="0" u="none" strike="noStrike">
                <a:solidFill>
                  <a:schemeClr val="tx1"/>
                </a:solidFill>
                <a:latin typeface="+mn-lt"/>
                <a:ea typeface="+mn-ea"/>
                <a:cs typeface="Noto Sans SC" panose="020B0200000000000000" charset="-122"/>
                <a:sym typeface="Noto Sans SC" panose="020B0200000000000000" charset="-122"/>
              </a:rPr>
              <a:t>统筹规划，避免碎片化推进，防止顾此失彼，确保整体协同。</a:t>
            </a:r>
          </a:p>
        </p:txBody>
      </p:sp>
      <p:sp>
        <p:nvSpPr>
          <p:cNvPr id="21" name="AutoShape 21"/>
          <p:cNvSpPr/>
          <p:nvPr/>
        </p:nvSpPr>
        <p:spPr>
          <a:xfrm>
            <a:off x="4826000" y="2984500"/>
            <a:ext cx="6096000" cy="952500"/>
          </a:xfrm>
          <a:prstGeom prst="roundRect">
            <a:avLst>
              <a:gd name="adj" fmla="val 13333"/>
            </a:avLst>
          </a:prstGeom>
          <a:solidFill>
            <a:srgbClr val="FFFFFF">
              <a:alpha val="100000"/>
            </a:srgbClr>
          </a:solidFill>
          <a:ln w="12700" cap="flat" cmpd="sng">
            <a:solidFill>
              <a:schemeClr val="accent1">
                <a:alpha val="100000"/>
              </a:schemeClr>
            </a:solidFill>
            <a:prstDash val="solid"/>
            <a:round/>
          </a:ln>
          <a:effectLst>
            <a:outerShdw blurRad="63500" dist="38100" dir="2700000" algn="tl" rotWithShape="0">
              <a:srgbClr val="000000">
                <a:alpha val="5000"/>
              </a:srgbClr>
            </a:outerShdw>
          </a:effectLst>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22" name="Picture 22"/>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5016500" y="3251200"/>
            <a:ext cx="406400" cy="406400"/>
          </a:xfrm>
          <a:prstGeom prst="rect">
            <a:avLst/>
          </a:prstGeom>
        </p:spPr>
      </p:pic>
      <p:sp>
        <p:nvSpPr>
          <p:cNvPr id="23" name="AutoShape 23"/>
          <p:cNvSpPr/>
          <p:nvPr>
            <p:custDataLst>
              <p:tags r:id="rId16"/>
            </p:custDataLst>
          </p:nvPr>
        </p:nvSpPr>
        <p:spPr>
          <a:xfrm>
            <a:off x="5524500" y="3086100"/>
            <a:ext cx="5334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聚焦实效，杜绝形式</a:t>
            </a:r>
            <a:endParaRPr lang="en-US">
              <a:solidFill>
                <a:schemeClr val="tx1"/>
              </a:solidFill>
              <a:latin typeface="+mn-lt"/>
              <a:ea typeface="+mn-ea"/>
            </a:endParaRPr>
          </a:p>
          <a:p>
            <a:pPr indent="0" algn="l">
              <a:lnSpc>
                <a:spcPct val="125000"/>
              </a:lnSpc>
            </a:pPr>
            <a:r>
              <a:rPr lang="en-US" sz="1600" b="0" i="0" u="none" strike="noStrike">
                <a:solidFill>
                  <a:schemeClr val="tx1"/>
                </a:solidFill>
                <a:latin typeface="+mn-lt"/>
                <a:ea typeface="+mn-ea"/>
                <a:cs typeface="Noto Sans SC" panose="020B0200000000000000" charset="-122"/>
                <a:sym typeface="Noto Sans SC" panose="020B0200000000000000" charset="-122"/>
              </a:rPr>
              <a:t>拒绝重形式轻实效，每一项工作都要聚焦落地，切实解决实际问题。</a:t>
            </a:r>
          </a:p>
        </p:txBody>
      </p:sp>
      <p:sp>
        <p:nvSpPr>
          <p:cNvPr id="24" name="AutoShape 24"/>
          <p:cNvSpPr/>
          <p:nvPr/>
        </p:nvSpPr>
        <p:spPr>
          <a:xfrm>
            <a:off x="4826000" y="4064000"/>
            <a:ext cx="6096000" cy="952500"/>
          </a:xfrm>
          <a:prstGeom prst="roundRect">
            <a:avLst>
              <a:gd name="adj" fmla="val 13333"/>
            </a:avLst>
          </a:prstGeom>
          <a:solidFill>
            <a:srgbClr val="FFFFFF">
              <a:alpha val="100000"/>
            </a:srgbClr>
          </a:solidFill>
          <a:ln w="12700" cap="flat" cmpd="sng">
            <a:solidFill>
              <a:schemeClr val="accent1">
                <a:alpha val="100000"/>
              </a:schemeClr>
            </a:solidFill>
            <a:prstDash val="solid"/>
            <a:round/>
          </a:ln>
          <a:effectLst>
            <a:outerShdw blurRad="63500" dist="38100" dir="2700000" algn="tl" rotWithShape="0">
              <a:srgbClr val="000000">
                <a:alpha val="5000"/>
              </a:srgbClr>
            </a:outerShdw>
          </a:effectLst>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25" name="Picture 25"/>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tretch>
            <a:fillRect/>
          </a:stretch>
        </p:blipFill>
        <p:spPr>
          <a:xfrm>
            <a:off x="5016500" y="4330700"/>
            <a:ext cx="406400" cy="406400"/>
          </a:xfrm>
          <a:prstGeom prst="rect">
            <a:avLst/>
          </a:prstGeom>
        </p:spPr>
      </p:pic>
      <p:sp>
        <p:nvSpPr>
          <p:cNvPr id="26" name="AutoShape 26"/>
          <p:cNvSpPr/>
          <p:nvPr>
            <p:custDataLst>
              <p:tags r:id="rId17"/>
            </p:custDataLst>
          </p:nvPr>
        </p:nvSpPr>
        <p:spPr>
          <a:xfrm>
            <a:off x="5524500" y="4165600"/>
            <a:ext cx="5334000" cy="762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分层级明确责任</a:t>
            </a:r>
            <a:endParaRPr lang="en-US">
              <a:solidFill>
                <a:schemeClr val="tx1"/>
              </a:solidFill>
              <a:latin typeface="+mn-lt"/>
              <a:ea typeface="+mn-ea"/>
            </a:endParaRPr>
          </a:p>
          <a:p>
            <a:pPr indent="0" algn="l">
              <a:lnSpc>
                <a:spcPct val="125000"/>
              </a:lnSpc>
            </a:pPr>
            <a:r>
              <a:rPr lang="en-US" sz="1600" b="0" i="0" u="none" strike="noStrike">
                <a:solidFill>
                  <a:schemeClr val="tx1"/>
                </a:solidFill>
                <a:latin typeface="+mn-lt"/>
                <a:ea typeface="+mn-ea"/>
                <a:cs typeface="Noto Sans SC" panose="020B0200000000000000" charset="-122"/>
                <a:sym typeface="Noto Sans SC" panose="020B0200000000000000" charset="-122"/>
              </a:rPr>
              <a:t>企业统筹、部门牵头、车间落实、岗位执行，层层压实责任链条。</a:t>
            </a:r>
          </a:p>
        </p:txBody>
      </p:sp>
      <p:sp>
        <p:nvSpPr>
          <p:cNvPr id="27" name="AutoShape 27"/>
          <p:cNvSpPr/>
          <p:nvPr/>
        </p:nvSpPr>
        <p:spPr>
          <a:xfrm>
            <a:off x="4826000" y="5143500"/>
            <a:ext cx="6096000" cy="952500"/>
          </a:xfrm>
          <a:prstGeom prst="roundRect">
            <a:avLst>
              <a:gd name="adj" fmla="val 13333"/>
            </a:avLst>
          </a:prstGeom>
          <a:solidFill>
            <a:srgbClr val="FFFFFF">
              <a:alpha val="100000"/>
            </a:srgbClr>
          </a:solidFill>
          <a:ln w="12700" cap="flat" cmpd="sng">
            <a:solidFill>
              <a:schemeClr val="accent1">
                <a:alpha val="100000"/>
              </a:schemeClr>
            </a:solidFill>
            <a:prstDash val="solid"/>
            <a:round/>
          </a:ln>
          <a:effectLst>
            <a:outerShdw blurRad="63500" dist="38100" dir="2700000" algn="tl" rotWithShape="0">
              <a:srgbClr val="000000">
                <a:alpha val="5000"/>
              </a:srgbClr>
            </a:outerShdw>
          </a:effectLst>
        </p:spPr>
        <p:txBody>
          <a:bodyPr vert="horz" wrap="square" lIns="63500" tIns="63500" rIns="63500" bIns="63500" rtlCol="0" anchor="ctr"/>
          <a:lstStyle/>
          <a:p>
            <a:pPr algn="ctr">
              <a:defRPr/>
            </a:pPr>
            <a:endParaRPr sz="1800">
              <a:solidFill>
                <a:schemeClr val="tx1"/>
              </a:solidFill>
              <a:latin typeface="+mn-lt"/>
              <a:ea typeface="+mn-ea"/>
            </a:endParaRPr>
          </a:p>
        </p:txBody>
      </p:sp>
      <p:pic>
        <p:nvPicPr>
          <p:cNvPr id="28" name="Picture 28"/>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xmlns="" r:embed="rId30"/>
              </a:ext>
            </a:extLst>
          </a:blip>
          <a:stretch>
            <a:fillRect/>
          </a:stretch>
        </p:blipFill>
        <p:spPr>
          <a:xfrm>
            <a:off x="5016500" y="5410200"/>
            <a:ext cx="406400" cy="406400"/>
          </a:xfrm>
          <a:prstGeom prst="rect">
            <a:avLst/>
          </a:prstGeom>
        </p:spPr>
      </p:pic>
      <p:sp>
        <p:nvSpPr>
          <p:cNvPr id="29" name="AutoShape 29"/>
          <p:cNvSpPr/>
          <p:nvPr>
            <p:custDataLst>
              <p:tags r:id="rId18"/>
            </p:custDataLst>
          </p:nvPr>
        </p:nvSpPr>
        <p:spPr>
          <a:xfrm>
            <a:off x="5524500" y="5245100"/>
            <a:ext cx="5334000" cy="762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sz="1800" b="1" i="0" u="none" strike="noStrike">
                <a:solidFill>
                  <a:schemeClr val="tx1"/>
                </a:solidFill>
                <a:latin typeface="+mn-lt"/>
                <a:ea typeface="+mn-ea"/>
                <a:cs typeface="Noto Sans SC" panose="020B0200000000000000" charset="-122"/>
                <a:sym typeface="Noto Sans SC" panose="020B0200000000000000" charset="-122"/>
              </a:rPr>
              <a:t>久久为功，持续优化</a:t>
            </a:r>
            <a:endParaRPr lang="en-US">
              <a:solidFill>
                <a:schemeClr val="tx1"/>
              </a:solidFill>
              <a:latin typeface="+mn-lt"/>
              <a:ea typeface="+mn-ea"/>
            </a:endParaRPr>
          </a:p>
          <a:p>
            <a:pPr indent="0" algn="l">
              <a:lnSpc>
                <a:spcPct val="125000"/>
              </a:lnSpc>
            </a:pPr>
            <a:r>
              <a:rPr lang="en-US" sz="1600" b="0" i="0" u="none" strike="noStrike">
                <a:solidFill>
                  <a:schemeClr val="tx1"/>
                </a:solidFill>
                <a:latin typeface="+mn-lt"/>
                <a:ea typeface="+mn-ea"/>
                <a:cs typeface="Noto Sans SC" panose="020B0200000000000000" charset="-122"/>
                <a:sym typeface="Noto Sans SC" panose="020B0200000000000000" charset="-122"/>
              </a:rPr>
              <a:t>非一次性工作，需建立长效运行机制，持续迭代优化提升。</a:t>
            </a:r>
          </a:p>
        </p:txBody>
      </p:sp>
      <p:sp>
        <p:nvSpPr>
          <p:cNvPr id="3" name="标题 2"/>
          <p:cNvSpPr>
            <a:spLocks noGrp="1"/>
          </p:cNvSpPr>
          <p:nvPr>
            <p:ph type="title"/>
            <p:custDataLst>
              <p:tags r:id="rId19"/>
            </p:custDataLst>
          </p:nvPr>
        </p:nvSpPr>
        <p:spPr/>
        <p:txBody>
          <a:bodyPr vert="horz" wrap="square" lIns="0" tIns="0" rIns="0" bIns="0" rtlCol="0" anchor="b">
            <a:normAutofit/>
          </a:bodyPr>
          <a:lstStyle/>
          <a:p>
            <a:pPr lvl="0" algn="l">
              <a:buClrTx/>
              <a:buSzTx/>
              <a:buFontTx/>
            </a:pPr>
            <a:r>
              <a:rPr lang="zh-CN" altLang="en-US" dirty="0">
                <a:sym typeface="+mn-ea"/>
              </a:rPr>
              <a:t>“六化”的内在逻辑与协同推进要求</a:t>
            </a:r>
          </a:p>
        </p:txBody>
      </p:sp>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nvSpPr>
        <p:spPr>
          <a:xfrm>
            <a:off x="762000" y="1905000"/>
            <a:ext cx="2540000" cy="3302000"/>
          </a:xfrm>
          <a:prstGeom prst="roundRect">
            <a:avLst>
              <a:gd name="adj" fmla="val 5000"/>
            </a:avLst>
          </a:prstGeom>
          <a:solidFill>
            <a:srgbClr val="FFFFFF">
              <a:alpha val="100000"/>
            </a:srgbClr>
          </a:solidFill>
          <a:ln w="12700" cap="flat" cmpd="sng">
            <a:solidFill>
              <a:schemeClr val="accent1">
                <a:alpha val="100000"/>
              </a:schemeClr>
            </a:solidFill>
            <a:prstDash val="solid"/>
            <a:round/>
          </a:ln>
          <a:effectLst>
            <a:outerShdw blurRad="101600" dist="50800" dir="5400000" algn="tl" rotWithShape="0">
              <a:srgbClr val="005BAC">
                <a:alpha val="15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6"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tretch>
            <a:fillRect/>
          </a:stretch>
        </p:blipFill>
        <p:spPr>
          <a:xfrm>
            <a:off x="1828800" y="2095500"/>
            <a:ext cx="406400" cy="406400"/>
          </a:xfrm>
          <a:prstGeom prst="rect">
            <a:avLst/>
          </a:prstGeom>
        </p:spPr>
      </p:pic>
      <p:sp>
        <p:nvSpPr>
          <p:cNvPr id="7" name="AutoShape 7"/>
          <p:cNvSpPr/>
          <p:nvPr>
            <p:custDataLst>
              <p:tags r:id="rId2"/>
            </p:custDataLst>
          </p:nvPr>
        </p:nvSpPr>
        <p:spPr>
          <a:xfrm>
            <a:off x="889000" y="2603500"/>
            <a:ext cx="2286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第一阶段：对标自查</a:t>
            </a:r>
          </a:p>
        </p:txBody>
      </p:sp>
      <p:sp>
        <p:nvSpPr>
          <p:cNvPr id="8" name="AutoShape 8"/>
          <p:cNvSpPr/>
          <p:nvPr>
            <p:custDataLst>
              <p:tags r:id="rId3"/>
            </p:custDataLst>
          </p:nvPr>
        </p:nvSpPr>
        <p:spPr>
          <a:xfrm>
            <a:off x="889000" y="2984500"/>
            <a:ext cx="2286000" cy="3048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1-2周</a:t>
            </a:r>
          </a:p>
        </p:txBody>
      </p:sp>
      <p:sp>
        <p:nvSpPr>
          <p:cNvPr id="9" name="AutoShape 9"/>
          <p:cNvSpPr/>
          <p:nvPr>
            <p:custDataLst>
              <p:tags r:id="rId4"/>
            </p:custDataLst>
          </p:nvPr>
        </p:nvSpPr>
        <p:spPr>
          <a:xfrm>
            <a:off x="889000" y="3365500"/>
            <a:ext cx="2286000" cy="1524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08000"/>
              </a:lnSpc>
              <a:buClr>
                <a:srgbClr val="505050"/>
              </a:buClr>
              <a:buChar char="•"/>
              <a:defRPr/>
            </a:pPr>
            <a:r>
              <a:rPr lang="en-US" b="0" i="0" u="none" strike="noStrike">
                <a:solidFill>
                  <a:schemeClr val="tx1"/>
                </a:solidFill>
                <a:latin typeface="+mn-lt"/>
                <a:ea typeface="+mn-ea"/>
                <a:cs typeface="Noto Sans SC" panose="020B0200000000000000" charset="-122"/>
                <a:sym typeface="Noto Sans SC" panose="020B0200000000000000" charset="-122"/>
              </a:rPr>
              <a:t>对照要求全面自查，梳理短板</a:t>
            </a:r>
            <a:endParaRPr lang="en-US" sz="1200">
              <a:solidFill>
                <a:schemeClr val="tx1"/>
              </a:solidFill>
              <a:latin typeface="+mn-lt"/>
              <a:ea typeface="+mn-ea"/>
            </a:endParaRPr>
          </a:p>
          <a:p>
            <a:pPr marL="152400" indent="-152400" algn="l">
              <a:lnSpc>
                <a:spcPct val="108000"/>
              </a:lnSpc>
              <a:buClr>
                <a:srgbClr val="505050"/>
              </a:buClr>
              <a:buChar char="•"/>
            </a:pPr>
            <a:r>
              <a:rPr lang="en-US" b="0" i="0" u="none" strike="noStrike">
                <a:solidFill>
                  <a:schemeClr val="tx1"/>
                </a:solidFill>
                <a:latin typeface="+mn-lt"/>
                <a:ea typeface="+mn-ea"/>
                <a:cs typeface="Noto Sans SC" panose="020B0200000000000000" charset="-122"/>
                <a:sym typeface="Noto Sans SC" panose="020B0200000000000000" charset="-122"/>
              </a:rPr>
              <a:t>制定实施方案，明确分工节点</a:t>
            </a:r>
          </a:p>
          <a:p>
            <a:pPr marL="152400" indent="-152400" algn="l">
              <a:lnSpc>
                <a:spcPct val="108000"/>
              </a:lnSpc>
              <a:buClr>
                <a:srgbClr val="505050"/>
              </a:buClr>
              <a:buChar char="•"/>
            </a:pPr>
            <a:r>
              <a:rPr lang="en-US" b="0" i="0" u="none" strike="noStrike">
                <a:solidFill>
                  <a:schemeClr val="tx1"/>
                </a:solidFill>
                <a:latin typeface="+mn-lt"/>
                <a:ea typeface="+mn-ea"/>
                <a:cs typeface="Noto Sans SC" panose="020B0200000000000000" charset="-122"/>
                <a:sym typeface="Noto Sans SC" panose="020B0200000000000000" charset="-122"/>
              </a:rPr>
              <a:t>召开动员部署会，全员宣贯</a:t>
            </a:r>
          </a:p>
        </p:txBody>
      </p:sp>
      <p:sp>
        <p:nvSpPr>
          <p:cNvPr id="10" name="AutoShape 10"/>
          <p:cNvSpPr/>
          <p:nvPr/>
        </p:nvSpPr>
        <p:spPr>
          <a:xfrm>
            <a:off x="3467100" y="1905000"/>
            <a:ext cx="2540000" cy="3302000"/>
          </a:xfrm>
          <a:prstGeom prst="roundRect">
            <a:avLst>
              <a:gd name="adj" fmla="val 5000"/>
            </a:avLst>
          </a:prstGeom>
          <a:solidFill>
            <a:srgbClr val="FFFFFF">
              <a:alpha val="100000"/>
            </a:srgbClr>
          </a:solidFill>
          <a:ln w="12700" cap="flat" cmpd="sng">
            <a:solidFill>
              <a:schemeClr val="accent1">
                <a:alpha val="100000"/>
              </a:schemeClr>
            </a:solidFill>
            <a:prstDash val="solid"/>
            <a:round/>
          </a:ln>
          <a:effectLst>
            <a:outerShdw blurRad="101600" dist="50800" dir="5400000" algn="tl" rotWithShape="0">
              <a:srgbClr val="005BAC">
                <a:alpha val="15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1" name="Picture 11"/>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tretch>
            <a:fillRect/>
          </a:stretch>
        </p:blipFill>
        <p:spPr>
          <a:xfrm>
            <a:off x="4533900" y="2095500"/>
            <a:ext cx="406400" cy="406400"/>
          </a:xfrm>
          <a:prstGeom prst="rect">
            <a:avLst/>
          </a:prstGeom>
        </p:spPr>
      </p:pic>
      <p:sp>
        <p:nvSpPr>
          <p:cNvPr id="12" name="AutoShape 12"/>
          <p:cNvSpPr/>
          <p:nvPr>
            <p:custDataLst>
              <p:tags r:id="rId5"/>
            </p:custDataLst>
          </p:nvPr>
        </p:nvSpPr>
        <p:spPr>
          <a:xfrm>
            <a:off x="3594100" y="2603500"/>
            <a:ext cx="2286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第二阶段：全面实施</a:t>
            </a:r>
          </a:p>
        </p:txBody>
      </p:sp>
      <p:sp>
        <p:nvSpPr>
          <p:cNvPr id="13" name="AutoShape 13"/>
          <p:cNvSpPr/>
          <p:nvPr>
            <p:custDataLst>
              <p:tags r:id="rId6"/>
            </p:custDataLst>
          </p:nvPr>
        </p:nvSpPr>
        <p:spPr>
          <a:xfrm>
            <a:off x="3594100" y="2984500"/>
            <a:ext cx="2286000" cy="3048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4-8周</a:t>
            </a:r>
          </a:p>
        </p:txBody>
      </p:sp>
      <p:sp>
        <p:nvSpPr>
          <p:cNvPr id="14" name="AutoShape 14"/>
          <p:cNvSpPr/>
          <p:nvPr>
            <p:custDataLst>
              <p:tags r:id="rId7"/>
            </p:custDataLst>
          </p:nvPr>
        </p:nvSpPr>
        <p:spPr>
          <a:xfrm>
            <a:off x="3594100" y="3365500"/>
            <a:ext cx="2286000" cy="1524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08000"/>
              </a:lnSpc>
              <a:buClr>
                <a:srgbClr val="505050"/>
              </a:buClr>
              <a:buChar char="•"/>
              <a:defRPr/>
            </a:pPr>
            <a:r>
              <a:rPr lang="en-US" b="0" i="0" u="none" strike="noStrike">
                <a:solidFill>
                  <a:schemeClr val="tx1"/>
                </a:solidFill>
                <a:latin typeface="+mn-lt"/>
                <a:ea typeface="+mn-ea"/>
                <a:cs typeface="Noto Sans SC" panose="020B0200000000000000" charset="-122"/>
                <a:sym typeface="Noto Sans SC" panose="020B0200000000000000" charset="-122"/>
              </a:rPr>
              <a:t>六大模块逐项推进落实</a:t>
            </a:r>
            <a:endParaRPr lang="en-US" sz="1200">
              <a:solidFill>
                <a:schemeClr val="tx1"/>
              </a:solidFill>
              <a:latin typeface="+mn-lt"/>
              <a:ea typeface="+mn-ea"/>
            </a:endParaRPr>
          </a:p>
          <a:p>
            <a:pPr marL="152400" indent="-152400" algn="l">
              <a:lnSpc>
                <a:spcPct val="108000"/>
              </a:lnSpc>
              <a:buClr>
                <a:srgbClr val="505050"/>
              </a:buClr>
              <a:buChar char="•"/>
            </a:pPr>
            <a:r>
              <a:rPr lang="en-US" b="0" i="0" u="none" strike="noStrike">
                <a:solidFill>
                  <a:schemeClr val="tx1"/>
                </a:solidFill>
                <a:latin typeface="+mn-lt"/>
                <a:ea typeface="+mn-ea"/>
                <a:cs typeface="Noto Sans SC" panose="020B0200000000000000" charset="-122"/>
                <a:sym typeface="Noto Sans SC" panose="020B0200000000000000" charset="-122"/>
              </a:rPr>
              <a:t>定期调度，解决推进问题</a:t>
            </a:r>
          </a:p>
          <a:p>
            <a:pPr marL="152400" indent="-152400" algn="l">
              <a:lnSpc>
                <a:spcPct val="108000"/>
              </a:lnSpc>
              <a:buClr>
                <a:srgbClr val="505050"/>
              </a:buClr>
              <a:buChar char="•"/>
            </a:pPr>
            <a:r>
              <a:rPr lang="en-US" b="0" i="0" u="none" strike="noStrike">
                <a:solidFill>
                  <a:schemeClr val="tx1"/>
                </a:solidFill>
                <a:latin typeface="+mn-lt"/>
                <a:ea typeface="+mn-ea"/>
                <a:cs typeface="Noto Sans SC" panose="020B0200000000000000" charset="-122"/>
                <a:sym typeface="Noto Sans SC" panose="020B0200000000000000" charset="-122"/>
              </a:rPr>
              <a:t>边推进边培训，全员参与</a:t>
            </a:r>
          </a:p>
        </p:txBody>
      </p:sp>
      <p:sp>
        <p:nvSpPr>
          <p:cNvPr id="15" name="AutoShape 15"/>
          <p:cNvSpPr/>
          <p:nvPr/>
        </p:nvSpPr>
        <p:spPr>
          <a:xfrm>
            <a:off x="6172200" y="1905000"/>
            <a:ext cx="2540000" cy="3302000"/>
          </a:xfrm>
          <a:prstGeom prst="roundRect">
            <a:avLst>
              <a:gd name="adj" fmla="val 5000"/>
            </a:avLst>
          </a:prstGeom>
          <a:solidFill>
            <a:srgbClr val="FFFFFF">
              <a:alpha val="100000"/>
            </a:srgbClr>
          </a:solidFill>
          <a:ln w="12700" cap="flat" cmpd="sng">
            <a:solidFill>
              <a:schemeClr val="accent1">
                <a:alpha val="100000"/>
              </a:schemeClr>
            </a:solidFill>
            <a:prstDash val="solid"/>
            <a:round/>
          </a:ln>
          <a:effectLst>
            <a:outerShdw blurRad="101600" dist="50800" dir="5400000" algn="tl" rotWithShape="0">
              <a:srgbClr val="005BAC">
                <a:alpha val="15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6" name="Picture 16"/>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tretch>
            <a:fillRect/>
          </a:stretch>
        </p:blipFill>
        <p:spPr>
          <a:xfrm>
            <a:off x="7239000" y="2095500"/>
            <a:ext cx="406400" cy="406400"/>
          </a:xfrm>
          <a:prstGeom prst="rect">
            <a:avLst/>
          </a:prstGeom>
        </p:spPr>
      </p:pic>
      <p:sp>
        <p:nvSpPr>
          <p:cNvPr id="17" name="AutoShape 17"/>
          <p:cNvSpPr/>
          <p:nvPr>
            <p:custDataLst>
              <p:tags r:id="rId8"/>
            </p:custDataLst>
          </p:nvPr>
        </p:nvSpPr>
        <p:spPr>
          <a:xfrm>
            <a:off x="6299200" y="2603500"/>
            <a:ext cx="2286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第三阶段：自查验收</a:t>
            </a:r>
          </a:p>
        </p:txBody>
      </p:sp>
      <p:sp>
        <p:nvSpPr>
          <p:cNvPr id="18" name="AutoShape 18"/>
          <p:cNvSpPr/>
          <p:nvPr>
            <p:custDataLst>
              <p:tags r:id="rId9"/>
            </p:custDataLst>
          </p:nvPr>
        </p:nvSpPr>
        <p:spPr>
          <a:xfrm>
            <a:off x="6299200" y="2984500"/>
            <a:ext cx="2286000" cy="3048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2周</a:t>
            </a:r>
          </a:p>
        </p:txBody>
      </p:sp>
      <p:sp>
        <p:nvSpPr>
          <p:cNvPr id="19" name="AutoShape 19"/>
          <p:cNvSpPr/>
          <p:nvPr>
            <p:custDataLst>
              <p:tags r:id="rId10"/>
            </p:custDataLst>
          </p:nvPr>
        </p:nvSpPr>
        <p:spPr>
          <a:xfrm>
            <a:off x="6299200" y="3365500"/>
            <a:ext cx="2286000" cy="1524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08000"/>
              </a:lnSpc>
              <a:buClr>
                <a:srgbClr val="505050"/>
              </a:buClr>
              <a:buChar char="•"/>
              <a:defRPr/>
            </a:pPr>
            <a:r>
              <a:rPr lang="en-US" b="0" i="0" u="none" strike="noStrike">
                <a:solidFill>
                  <a:schemeClr val="tx1"/>
                </a:solidFill>
                <a:latin typeface="+mn-lt"/>
                <a:ea typeface="+mn-ea"/>
                <a:cs typeface="Noto Sans SC" panose="020B0200000000000000" charset="-122"/>
                <a:sym typeface="Noto Sans SC" panose="020B0200000000000000" charset="-122"/>
              </a:rPr>
              <a:t>对照标准核查落地成效</a:t>
            </a:r>
            <a:endParaRPr lang="en-US" sz="1200">
              <a:solidFill>
                <a:schemeClr val="tx1"/>
              </a:solidFill>
              <a:latin typeface="+mn-lt"/>
              <a:ea typeface="+mn-ea"/>
            </a:endParaRPr>
          </a:p>
          <a:p>
            <a:pPr marL="152400" indent="-152400" algn="l">
              <a:lnSpc>
                <a:spcPct val="108000"/>
              </a:lnSpc>
              <a:buClr>
                <a:srgbClr val="505050"/>
              </a:buClr>
              <a:buChar char="•"/>
            </a:pPr>
            <a:r>
              <a:rPr lang="en-US" b="0" i="0" u="none" strike="noStrike">
                <a:solidFill>
                  <a:schemeClr val="tx1"/>
                </a:solidFill>
                <a:latin typeface="+mn-lt"/>
                <a:ea typeface="+mn-ea"/>
                <a:cs typeface="Noto Sans SC" panose="020B0200000000000000" charset="-122"/>
                <a:sym typeface="Noto Sans SC" panose="020B0200000000000000" charset="-122"/>
              </a:rPr>
              <a:t>问题限期整改，闭环管理</a:t>
            </a:r>
          </a:p>
          <a:p>
            <a:pPr marL="152400" indent="-152400" algn="l">
              <a:lnSpc>
                <a:spcPct val="108000"/>
              </a:lnSpc>
              <a:buClr>
                <a:srgbClr val="505050"/>
              </a:buClr>
              <a:buChar char="•"/>
            </a:pPr>
            <a:r>
              <a:rPr lang="en-US" b="0" i="0" u="none" strike="noStrike">
                <a:solidFill>
                  <a:schemeClr val="tx1"/>
                </a:solidFill>
                <a:latin typeface="+mn-lt"/>
                <a:ea typeface="+mn-ea"/>
                <a:cs typeface="Noto Sans SC" panose="020B0200000000000000" charset="-122"/>
                <a:sym typeface="Noto Sans SC" panose="020B0200000000000000" charset="-122"/>
              </a:rPr>
              <a:t>优化完善，固化机制流程</a:t>
            </a:r>
          </a:p>
        </p:txBody>
      </p:sp>
      <p:sp>
        <p:nvSpPr>
          <p:cNvPr id="20" name="AutoShape 20"/>
          <p:cNvSpPr/>
          <p:nvPr/>
        </p:nvSpPr>
        <p:spPr>
          <a:xfrm>
            <a:off x="8890000" y="1905000"/>
            <a:ext cx="2540000" cy="3302000"/>
          </a:xfrm>
          <a:prstGeom prst="roundRect">
            <a:avLst>
              <a:gd name="adj" fmla="val 5000"/>
            </a:avLst>
          </a:prstGeom>
          <a:solidFill>
            <a:srgbClr val="FFFFFF">
              <a:alpha val="100000"/>
            </a:srgbClr>
          </a:solidFill>
          <a:ln w="12700" cap="flat" cmpd="sng">
            <a:solidFill>
              <a:schemeClr val="accent1">
                <a:alpha val="100000"/>
              </a:schemeClr>
            </a:solidFill>
            <a:prstDash val="solid"/>
            <a:round/>
          </a:ln>
          <a:effectLst>
            <a:outerShdw blurRad="101600" dist="50800" dir="5400000" algn="tl" rotWithShape="0">
              <a:srgbClr val="005BAC">
                <a:alpha val="15000"/>
              </a:srgbClr>
            </a:outerShdw>
          </a:effectLst>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21" name="Picture 21"/>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26"/>
              </a:ext>
            </a:extLst>
          </a:blip>
          <a:stretch>
            <a:fillRect/>
          </a:stretch>
        </p:blipFill>
        <p:spPr>
          <a:xfrm>
            <a:off x="9956800" y="2095500"/>
            <a:ext cx="406400" cy="406400"/>
          </a:xfrm>
          <a:prstGeom prst="rect">
            <a:avLst/>
          </a:prstGeom>
        </p:spPr>
      </p:pic>
      <p:sp>
        <p:nvSpPr>
          <p:cNvPr id="22" name="AutoShape 22"/>
          <p:cNvSpPr/>
          <p:nvPr>
            <p:custDataLst>
              <p:tags r:id="rId11"/>
            </p:custDataLst>
          </p:nvPr>
        </p:nvSpPr>
        <p:spPr>
          <a:xfrm>
            <a:off x="9017000" y="2603500"/>
            <a:ext cx="2286000" cy="381000"/>
          </a:xfrm>
          <a:prstGeom prst="rect">
            <a:avLst/>
          </a:prstGeom>
          <a:noFill/>
          <a:ln w="12700" cap="flat" cmpd="sng">
            <a:noFill/>
            <a:prstDash val="solid"/>
            <a:round/>
          </a:ln>
        </p:spPr>
        <p:txBody>
          <a:bodyPr vert="horz" wrap="square" lIns="0" tIns="0" rIns="0" bIns="0" rtlCol="0" anchor="ctr" anchorCtr="0"/>
          <a:lstStyle/>
          <a:p>
            <a:pPr indent="0" algn="ctr">
              <a:lnSpc>
                <a:spcPct val="125000"/>
              </a:lnSpc>
              <a:defRPr/>
            </a:pPr>
            <a:r>
              <a:rPr lang="en-US" sz="2000" b="1" i="0" u="none" strike="noStrike">
                <a:solidFill>
                  <a:schemeClr val="accent1"/>
                </a:solidFill>
                <a:latin typeface="+mn-lt"/>
                <a:ea typeface="+mn-ea"/>
                <a:cs typeface="Noto Sans SC" panose="020B0200000000000000" charset="-122"/>
                <a:sym typeface="Noto Sans SC" panose="020B0200000000000000" charset="-122"/>
              </a:rPr>
              <a:t>第四阶段：长效运行</a:t>
            </a:r>
          </a:p>
        </p:txBody>
      </p:sp>
      <p:sp>
        <p:nvSpPr>
          <p:cNvPr id="23" name="AutoShape 23"/>
          <p:cNvSpPr/>
          <p:nvPr>
            <p:custDataLst>
              <p:tags r:id="rId12"/>
            </p:custDataLst>
          </p:nvPr>
        </p:nvSpPr>
        <p:spPr>
          <a:xfrm>
            <a:off x="9017000" y="2984500"/>
            <a:ext cx="2286000" cy="3048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长期</a:t>
            </a:r>
          </a:p>
        </p:txBody>
      </p:sp>
      <p:sp>
        <p:nvSpPr>
          <p:cNvPr id="24" name="AutoShape 24"/>
          <p:cNvSpPr/>
          <p:nvPr>
            <p:custDataLst>
              <p:tags r:id="rId13"/>
            </p:custDataLst>
          </p:nvPr>
        </p:nvSpPr>
        <p:spPr>
          <a:xfrm>
            <a:off x="9017000" y="3365500"/>
            <a:ext cx="2286000" cy="1524000"/>
          </a:xfrm>
          <a:prstGeom prst="rect">
            <a:avLst/>
          </a:prstGeom>
          <a:noFill/>
          <a:ln w="12700" cap="flat" cmpd="sng">
            <a:noFill/>
            <a:prstDash val="solid"/>
            <a:round/>
          </a:ln>
        </p:spPr>
        <p:txBody>
          <a:bodyPr vert="horz" wrap="square" lIns="0" tIns="0" rIns="0" bIns="0" rtlCol="0" anchor="ctr" anchorCtr="0">
            <a:normAutofit/>
          </a:bodyPr>
          <a:lstStyle/>
          <a:p>
            <a:pPr marL="152400" indent="-152400" algn="l">
              <a:lnSpc>
                <a:spcPct val="108000"/>
              </a:lnSpc>
              <a:buClr>
                <a:srgbClr val="505050"/>
              </a:buClr>
              <a:buChar char="•"/>
              <a:defRPr/>
            </a:pPr>
            <a:r>
              <a:rPr lang="en-US" b="0" i="0" u="none" strike="noStrike">
                <a:solidFill>
                  <a:schemeClr val="tx1"/>
                </a:solidFill>
                <a:latin typeface="+mn-lt"/>
                <a:ea typeface="+mn-ea"/>
                <a:cs typeface="Noto Sans SC" panose="020B0200000000000000" charset="-122"/>
                <a:sym typeface="Noto Sans SC" panose="020B0200000000000000" charset="-122"/>
              </a:rPr>
              <a:t>建立常态化运行考核机制</a:t>
            </a:r>
            <a:endParaRPr lang="en-US" sz="1200">
              <a:solidFill>
                <a:schemeClr val="tx1"/>
              </a:solidFill>
              <a:latin typeface="+mn-lt"/>
              <a:ea typeface="+mn-ea"/>
            </a:endParaRPr>
          </a:p>
          <a:p>
            <a:pPr marL="152400" indent="-152400" algn="l">
              <a:lnSpc>
                <a:spcPct val="108000"/>
              </a:lnSpc>
              <a:buClr>
                <a:srgbClr val="505050"/>
              </a:buClr>
              <a:buChar char="•"/>
            </a:pPr>
            <a:r>
              <a:rPr lang="en-US" b="0" i="0" u="none" strike="noStrike">
                <a:solidFill>
                  <a:schemeClr val="tx1"/>
                </a:solidFill>
                <a:latin typeface="+mn-lt"/>
                <a:ea typeface="+mn-ea"/>
                <a:cs typeface="Noto Sans SC" panose="020B0200000000000000" charset="-122"/>
                <a:sym typeface="Noto Sans SC" panose="020B0200000000000000" charset="-122"/>
              </a:rPr>
              <a:t>定期复盘，持续优化提升</a:t>
            </a:r>
          </a:p>
          <a:p>
            <a:pPr marL="152400" indent="-152400" algn="l">
              <a:lnSpc>
                <a:spcPct val="108000"/>
              </a:lnSpc>
              <a:buClr>
                <a:srgbClr val="505050"/>
              </a:buClr>
              <a:buChar char="•"/>
            </a:pPr>
            <a:r>
              <a:rPr lang="en-US" b="0" i="0" u="none" strike="noStrike">
                <a:solidFill>
                  <a:schemeClr val="tx1"/>
                </a:solidFill>
                <a:latin typeface="+mn-lt"/>
                <a:ea typeface="+mn-ea"/>
                <a:cs typeface="Noto Sans SC" panose="020B0200000000000000" charset="-122"/>
                <a:sym typeface="Noto Sans SC" panose="020B0200000000000000" charset="-122"/>
              </a:rPr>
              <a:t>融入日常管理，实现长效化</a:t>
            </a:r>
          </a:p>
        </p:txBody>
      </p:sp>
      <p:sp>
        <p:nvSpPr>
          <p:cNvPr id="25" name="AutoShape 25"/>
          <p:cNvSpPr/>
          <p:nvPr>
            <p:custDataLst>
              <p:tags r:id="rId14"/>
            </p:custDataLst>
          </p:nvPr>
        </p:nvSpPr>
        <p:spPr>
          <a:xfrm>
            <a:off x="762000" y="5588000"/>
            <a:ext cx="10668000" cy="25400"/>
          </a:xfrm>
          <a:prstGeom prst="roundRect">
            <a:avLst>
              <a:gd name="adj" fmla="val 0"/>
            </a:avLst>
          </a:prstGeom>
          <a:solidFill>
            <a:schemeClr val="accent1">
              <a:alpha val="30000"/>
            </a:schemeClr>
          </a:solidFill>
          <a:ln w="25400" cap="flat" cmpd="sng">
            <a:noFill/>
            <a:prstDash val="solid"/>
            <a:round/>
          </a:ln>
        </p:spPr>
        <p:txBody>
          <a:bodyPr vert="horz" wrap="square" lIns="63500" tIns="63500" rIns="63500" bIns="63500" rtlCol="0" anchor="ctr"/>
          <a:lstStyle/>
          <a:p>
            <a:pPr algn="ctr">
              <a:defRPr/>
            </a:pPr>
            <a:endParaRPr sz="1600">
              <a:solidFill>
                <a:schemeClr val="tx1"/>
              </a:solidFill>
            </a:endParaRPr>
          </a:p>
        </p:txBody>
      </p:sp>
      <p:sp>
        <p:nvSpPr>
          <p:cNvPr id="26" name="AutoShape 26"/>
          <p:cNvSpPr/>
          <p:nvPr>
            <p:custDataLst>
              <p:tags r:id="rId15"/>
            </p:custDataLst>
          </p:nvPr>
        </p:nvSpPr>
        <p:spPr>
          <a:xfrm>
            <a:off x="762000" y="5715000"/>
            <a:ext cx="10668000" cy="381000"/>
          </a:xfrm>
          <a:prstGeom prst="rect">
            <a:avLst/>
          </a:prstGeom>
          <a:noFill/>
          <a:ln w="12700" cap="flat" cmpd="sng">
            <a:noFill/>
            <a:prstDash val="solid"/>
            <a:round/>
          </a:ln>
        </p:spPr>
        <p:txBody>
          <a:bodyPr vert="horz" wrap="square" lIns="0" tIns="0" rIns="0" bIns="0" rtlCol="0" anchor="ctr" anchorCtr="0">
            <a:normAutofit/>
          </a:bodyPr>
          <a:lstStyle/>
          <a:p>
            <a:pPr indent="0" algn="ctr">
              <a:lnSpc>
                <a:spcPct val="125000"/>
              </a:lnSpc>
              <a:defRPr/>
            </a:pPr>
            <a:r>
              <a:rPr lang="en-US" sz="1600" b="0" i="0" u="none" strike="noStrike">
                <a:solidFill>
                  <a:schemeClr val="tx1"/>
                </a:solidFill>
                <a:latin typeface="+mn-lt"/>
                <a:ea typeface="+mn-ea"/>
                <a:cs typeface="Noto Sans SC" panose="020B0200000000000000" charset="-122"/>
                <a:sym typeface="Noto Sans SC" panose="020B0200000000000000" charset="-122"/>
              </a:rPr>
              <a:t>严格按照时间节点推进，确保“六化”建设落地见效</a:t>
            </a:r>
          </a:p>
        </p:txBody>
      </p:sp>
      <p:sp>
        <p:nvSpPr>
          <p:cNvPr id="2" name="标题 1"/>
          <p:cNvSpPr>
            <a:spLocks noGrp="1"/>
          </p:cNvSpPr>
          <p:nvPr>
            <p:ph type="title"/>
            <p:custDataLst>
              <p:tags r:id="rId16"/>
            </p:custDataLst>
          </p:nvPr>
        </p:nvSpPr>
        <p:spPr/>
        <p:txBody>
          <a:bodyPr vert="horz" wrap="square" lIns="0" tIns="0" rIns="0" bIns="0" rtlCol="0" anchor="b">
            <a:normAutofit/>
          </a:bodyPr>
          <a:lstStyle/>
          <a:p>
            <a:pPr lvl="0" algn="l">
              <a:buClrTx/>
              <a:buSzTx/>
              <a:buFontTx/>
            </a:pPr>
            <a:r>
              <a:rPr lang="zh-CN" altLang="en-US" dirty="0">
                <a:sym typeface="+mn-ea"/>
              </a:rPr>
              <a:t>“六化”建设分阶段实施步骤</a:t>
            </a: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custDataLst>
              <p:tags r:id="rId2"/>
            </p:custDataLst>
          </p:nvPr>
        </p:nvSpPr>
        <p:spPr>
          <a:xfrm>
            <a:off x="762000" y="1325938"/>
            <a:ext cx="10668000" cy="1905000"/>
          </a:xfrm>
          <a:prstGeom prst="roundRect">
            <a:avLst>
              <a:gd name="adj" fmla="val 6666"/>
            </a:avLst>
          </a:prstGeom>
          <a:solidFill>
            <a:srgbClr val="FFFFFF">
              <a:alpha val="90000"/>
            </a:srgbClr>
          </a:solidFill>
          <a:ln w="12700" cap="flat" cmpd="sng">
            <a:solidFill>
              <a:schemeClr val="accent1">
                <a:alpha val="30000"/>
              </a:schemeClr>
            </a:solidFill>
            <a:prstDash val="solid"/>
            <a:round/>
          </a:ln>
        </p:spPr>
        <p:txBody>
          <a:bodyPr vert="horz" wrap="square" lIns="63500" tIns="63500" rIns="63500" bIns="63500" rtlCol="0" anchor="ctr"/>
          <a:lstStyle/>
          <a:p>
            <a:pPr algn="ctr">
              <a:defRPr/>
            </a:pPr>
            <a:endParaRPr sz="1600">
              <a:solidFill>
                <a:schemeClr val="tx1"/>
              </a:solidFill>
            </a:endParaRPr>
          </a:p>
        </p:txBody>
      </p:sp>
      <p:sp>
        <p:nvSpPr>
          <p:cNvPr id="5" name="AutoShape 5"/>
          <p:cNvSpPr/>
          <p:nvPr>
            <p:custDataLst>
              <p:tags r:id="rId3"/>
            </p:custDataLst>
          </p:nvPr>
        </p:nvSpPr>
        <p:spPr>
          <a:xfrm>
            <a:off x="762000" y="1325938"/>
            <a:ext cx="10668000" cy="406400"/>
          </a:xfrm>
          <a:prstGeom prst="roundRect">
            <a:avLst>
              <a:gd name="adj" fmla="val 31250"/>
            </a:avLst>
          </a:prstGeom>
          <a:solidFill>
            <a:schemeClr val="accent1">
              <a:alpha val="10000"/>
            </a:schemeClr>
          </a:solidFill>
          <a:ln w="25400" cap="flat" cmpd="sng">
            <a:no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6" name="Picture 6"/>
          <p:cNvPicPr>
            <a:picLocks noChangeAspect="1"/>
          </p:cNvPicPr>
          <p:nvPr>
            <p:custDataLst>
              <p:tags r:id="rId4"/>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889000" y="1402138"/>
            <a:ext cx="254000" cy="254000"/>
          </a:xfrm>
          <a:prstGeom prst="rect">
            <a:avLst/>
          </a:prstGeom>
        </p:spPr>
      </p:pic>
      <p:sp>
        <p:nvSpPr>
          <p:cNvPr id="7" name="AutoShape 7"/>
          <p:cNvSpPr/>
          <p:nvPr>
            <p:custDataLst>
              <p:tags r:id="rId5"/>
            </p:custDataLst>
          </p:nvPr>
        </p:nvSpPr>
        <p:spPr>
          <a:xfrm>
            <a:off x="1219200" y="1376738"/>
            <a:ext cx="3810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lumMod val="50000"/>
                  </a:schemeClr>
                </a:solidFill>
                <a:latin typeface="+mn-lt"/>
                <a:ea typeface="+mn-ea"/>
                <a:cs typeface="Noto Sans SC" panose="020B0200000000000000" charset="-122"/>
                <a:sym typeface="Noto Sans SC" panose="020B0200000000000000" charset="-122"/>
              </a:rPr>
              <a:t>企业内部考核管理要求</a:t>
            </a:r>
          </a:p>
        </p:txBody>
      </p:sp>
      <p:sp>
        <p:nvSpPr>
          <p:cNvPr id="8" name="AutoShape 8"/>
          <p:cNvSpPr/>
          <p:nvPr>
            <p:custDataLst>
              <p:tags r:id="rId6"/>
            </p:custDataLst>
          </p:nvPr>
        </p:nvSpPr>
        <p:spPr>
          <a:xfrm>
            <a:off x="952500" y="1770438"/>
            <a:ext cx="10287000" cy="1270000"/>
          </a:xfrm>
          <a:prstGeom prst="rect">
            <a:avLst/>
          </a:prstGeom>
          <a:noFill/>
          <a:ln w="12700" cap="flat" cmpd="sng">
            <a:noFill/>
            <a:prstDash val="solid"/>
            <a:round/>
          </a:ln>
        </p:spPr>
        <p:txBody>
          <a:bodyPr vert="horz" wrap="square" lIns="0" tIns="0" rIns="0" bIns="0" rtlCol="0" anchor="ctr" anchorCtr="0">
            <a:normAutofit/>
          </a:bodyPr>
          <a:lstStyle/>
          <a:p>
            <a:pPr marL="177800" indent="-177800" algn="l">
              <a:lnSpc>
                <a:spcPct val="108000"/>
              </a:lnSpc>
              <a:buClr>
                <a:srgbClr val="333333"/>
              </a:buClr>
              <a:buChar char="•"/>
              <a:defRPr/>
            </a:pPr>
            <a:r>
              <a:rPr lang="en-US" sz="1600" b="0" i="0" u="none" strike="noStrike">
                <a:solidFill>
                  <a:schemeClr val="tx1"/>
                </a:solidFill>
                <a:latin typeface="+mn-lt"/>
                <a:ea typeface="+mn-ea"/>
                <a:cs typeface="Noto Sans SC" panose="020B0200000000000000" charset="-122"/>
                <a:sym typeface="Noto Sans SC" panose="020B0200000000000000" charset="-122"/>
              </a:rPr>
              <a:t>建立“六化”建设专项考核评价标准，明确考核指标、频次及方式，确保考核有据可依。</a:t>
            </a:r>
            <a:endParaRPr lang="en-US" sz="1200">
              <a:solidFill>
                <a:schemeClr val="tx1"/>
              </a:solidFill>
              <a:latin typeface="+mn-lt"/>
              <a:ea typeface="+mn-ea"/>
            </a:endParaRPr>
          </a:p>
          <a:p>
            <a:pPr marL="177800" indent="-177800" algn="l">
              <a:lnSpc>
                <a:spcPct val="108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将建设成效纳入各层级绩效考核，与薪酬、奖惩直接挂钩，强化激励约束。</a:t>
            </a:r>
          </a:p>
          <a:p>
            <a:pPr marL="177800" indent="-177800" algn="l">
              <a:lnSpc>
                <a:spcPct val="108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实施差异化奖惩：对推进有力者表彰奖励，对落实不力者通报批评、追责问责。</a:t>
            </a:r>
          </a:p>
          <a:p>
            <a:pPr marL="177800" indent="-177800" algn="l">
              <a:lnSpc>
                <a:spcPct val="108000"/>
              </a:lnSpc>
              <a:buClr>
                <a:srgbClr val="333333"/>
              </a:buClr>
              <a:buChar char="•"/>
            </a:pPr>
            <a:r>
              <a:rPr lang="en-US" sz="1600" b="0" i="0" u="none" strike="noStrike">
                <a:solidFill>
                  <a:schemeClr val="tx1"/>
                </a:solidFill>
                <a:latin typeface="+mn-lt"/>
                <a:ea typeface="+mn-ea"/>
                <a:cs typeface="Noto Sans SC" panose="020B0200000000000000" charset="-122"/>
                <a:sym typeface="Noto Sans SC" panose="020B0200000000000000" charset="-122"/>
              </a:rPr>
              <a:t>定期开展考核通报，形成闭环管理，倒逼责任落实与工作落地。</a:t>
            </a:r>
          </a:p>
        </p:txBody>
      </p:sp>
      <p:sp>
        <p:nvSpPr>
          <p:cNvPr id="9" name="AutoShape 9"/>
          <p:cNvSpPr/>
          <p:nvPr>
            <p:custDataLst>
              <p:tags r:id="rId7"/>
            </p:custDataLst>
          </p:nvPr>
        </p:nvSpPr>
        <p:spPr>
          <a:xfrm>
            <a:off x="762000" y="3421438"/>
            <a:ext cx="10668000" cy="2383462"/>
          </a:xfrm>
          <a:prstGeom prst="roundRect">
            <a:avLst>
              <a:gd name="adj" fmla="val 6666"/>
            </a:avLst>
          </a:prstGeom>
          <a:solidFill>
            <a:srgbClr val="FFFFFF">
              <a:alpha val="90000"/>
            </a:srgbClr>
          </a:solidFill>
          <a:ln w="12700" cap="flat" cmpd="sng">
            <a:solidFill>
              <a:schemeClr val="accent2">
                <a:alpha val="30000"/>
              </a:schemeClr>
            </a:solidFill>
            <a:prstDash val="solid"/>
            <a:round/>
          </a:ln>
        </p:spPr>
        <p:txBody>
          <a:bodyPr vert="horz" wrap="square" lIns="63500" tIns="63500" rIns="63500" bIns="63500" rtlCol="0" anchor="ctr"/>
          <a:lstStyle/>
          <a:p>
            <a:pPr algn="ctr">
              <a:defRPr/>
            </a:pPr>
            <a:endParaRPr sz="1600">
              <a:solidFill>
                <a:schemeClr val="tx1"/>
              </a:solidFill>
            </a:endParaRPr>
          </a:p>
        </p:txBody>
      </p:sp>
      <p:sp>
        <p:nvSpPr>
          <p:cNvPr id="10" name="AutoShape 10"/>
          <p:cNvSpPr/>
          <p:nvPr>
            <p:custDataLst>
              <p:tags r:id="rId8"/>
            </p:custDataLst>
          </p:nvPr>
        </p:nvSpPr>
        <p:spPr>
          <a:xfrm>
            <a:off x="762000" y="3421438"/>
            <a:ext cx="10668000" cy="406400"/>
          </a:xfrm>
          <a:prstGeom prst="roundRect">
            <a:avLst>
              <a:gd name="adj" fmla="val 31250"/>
            </a:avLst>
          </a:prstGeom>
          <a:solidFill>
            <a:schemeClr val="accent2">
              <a:alpha val="10000"/>
            </a:schemeClr>
          </a:solidFill>
          <a:ln w="25400" cap="flat" cmpd="sng">
            <a:noFill/>
            <a:prstDash val="solid"/>
            <a:round/>
          </a:ln>
        </p:spPr>
        <p:txBody>
          <a:bodyPr vert="horz" wrap="square" lIns="63500" tIns="63500" rIns="63500" bIns="63500" rtlCol="0" anchor="ctr"/>
          <a:lstStyle/>
          <a:p>
            <a:pPr algn="ctr">
              <a:defRPr/>
            </a:pPr>
            <a:endParaRPr sz="1600">
              <a:solidFill>
                <a:schemeClr val="tx1"/>
              </a:solidFill>
            </a:endParaRPr>
          </a:p>
        </p:txBody>
      </p:sp>
      <p:pic>
        <p:nvPicPr>
          <p:cNvPr id="11" name="Picture 11"/>
          <p:cNvPicPr>
            <a:picLocks noChangeAspect="1"/>
          </p:cNvPicPr>
          <p:nvPr>
            <p:custDataLst>
              <p:tags r:id="rId9"/>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889000" y="3497638"/>
            <a:ext cx="254000" cy="254000"/>
          </a:xfrm>
          <a:prstGeom prst="rect">
            <a:avLst/>
          </a:prstGeom>
        </p:spPr>
      </p:pic>
      <p:sp>
        <p:nvSpPr>
          <p:cNvPr id="12" name="AutoShape 12"/>
          <p:cNvSpPr/>
          <p:nvPr>
            <p:custDataLst>
              <p:tags r:id="rId10"/>
            </p:custDataLst>
          </p:nvPr>
        </p:nvSpPr>
        <p:spPr>
          <a:xfrm>
            <a:off x="1219200" y="3472238"/>
            <a:ext cx="3810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lumMod val="50000"/>
                  </a:schemeClr>
                </a:solidFill>
                <a:latin typeface="+mn-lt"/>
                <a:ea typeface="+mn-ea"/>
                <a:cs typeface="Noto Sans SC" panose="020B0200000000000000" charset="-122"/>
                <a:sym typeface="Noto Sans SC" panose="020B0200000000000000" charset="-122"/>
              </a:rPr>
              <a:t>监管要求与合规风险提示</a:t>
            </a:r>
          </a:p>
        </p:txBody>
      </p:sp>
      <p:sp>
        <p:nvSpPr>
          <p:cNvPr id="13" name="AutoShape 13"/>
          <p:cNvSpPr/>
          <p:nvPr>
            <p:custDataLst>
              <p:tags r:id="rId11"/>
            </p:custDataLst>
          </p:nvPr>
        </p:nvSpPr>
        <p:spPr>
          <a:xfrm>
            <a:off x="952500" y="4119938"/>
            <a:ext cx="8088758" cy="1270000"/>
          </a:xfrm>
          <a:prstGeom prst="rect">
            <a:avLst/>
          </a:prstGeom>
          <a:noFill/>
          <a:ln w="12700" cap="flat" cmpd="sng">
            <a:noFill/>
            <a:prstDash val="solid"/>
            <a:round/>
          </a:ln>
        </p:spPr>
        <p:txBody>
          <a:bodyPr vert="horz" wrap="square" lIns="0" tIns="0" rIns="0" bIns="0" rtlCol="0" anchor="ctr" anchorCtr="0"/>
          <a:lstStyle/>
          <a:p>
            <a:pPr marL="177800" indent="-177800" algn="l">
              <a:lnSpc>
                <a:spcPct val="108000"/>
              </a:lnSpc>
              <a:buClr>
                <a:srgbClr val="333333"/>
              </a:buClr>
              <a:buChar char="•"/>
              <a:defRPr/>
            </a:pPr>
            <a:r>
              <a:rPr lang="en-US" sz="1600" b="1" i="0" u="none" strike="noStrike">
                <a:solidFill>
                  <a:schemeClr val="tx1"/>
                </a:solidFill>
                <a:latin typeface="+mn-lt"/>
                <a:ea typeface="+mn-ea"/>
                <a:cs typeface="Noto Sans SC" panose="020B0200000000000000" charset="-122"/>
                <a:sym typeface="Noto Sans SC" panose="020B0200000000000000" charset="-122"/>
              </a:rPr>
              <a:t>监管重点：</a:t>
            </a:r>
            <a:r>
              <a:rPr lang="en-US" sz="1600" b="0" i="0" u="none" strike="noStrike">
                <a:solidFill>
                  <a:schemeClr val="tx1"/>
                </a:solidFill>
                <a:latin typeface="+mn-lt"/>
                <a:ea typeface="+mn-ea"/>
                <a:cs typeface="Noto Sans SC" panose="020B0200000000000000" charset="-122"/>
                <a:sym typeface="Noto Sans SC" panose="020B0200000000000000" charset="-122"/>
              </a:rPr>
              <a:t>江苏省各级应急管理部门已将“六化”建设落实情况列为日常监督检查及执法督查重点。</a:t>
            </a:r>
            <a:endParaRPr lang="en-US" sz="1200">
              <a:solidFill>
                <a:schemeClr val="tx1"/>
              </a:solidFill>
              <a:latin typeface="+mn-lt"/>
              <a:ea typeface="+mn-ea"/>
            </a:endParaRPr>
          </a:p>
          <a:p>
            <a:pPr marL="177800" indent="-177800" algn="l">
              <a:lnSpc>
                <a:spcPct val="108000"/>
              </a:lnSpc>
              <a:buClr>
                <a:srgbClr val="333333"/>
              </a:buClr>
              <a:buChar char="•"/>
            </a:pPr>
            <a:r>
              <a:rPr lang="en-US" sz="1600" b="1" i="0" u="none" strike="noStrike">
                <a:solidFill>
                  <a:schemeClr val="tx1"/>
                </a:solidFill>
                <a:latin typeface="+mn-lt"/>
                <a:ea typeface="+mn-ea"/>
                <a:cs typeface="Noto Sans SC" panose="020B0200000000000000" charset="-122"/>
                <a:sym typeface="Noto Sans SC" panose="020B0200000000000000" charset="-122"/>
              </a:rPr>
              <a:t>行政处罚：</a:t>
            </a:r>
            <a:r>
              <a:rPr lang="en-US" sz="1600" b="0" i="0" u="none" strike="noStrike">
                <a:solidFill>
                  <a:schemeClr val="tx1"/>
                </a:solidFill>
                <a:latin typeface="+mn-lt"/>
                <a:ea typeface="+mn-ea"/>
                <a:cs typeface="Noto Sans SC" panose="020B0200000000000000" charset="-122"/>
                <a:sym typeface="Noto Sans SC" panose="020B0200000000000000" charset="-122"/>
              </a:rPr>
              <a:t>对机构人员不配齐、责任不落实、隐患整改不闭环等违规行为，依法予以行政处罚。</a:t>
            </a:r>
          </a:p>
          <a:p>
            <a:pPr marL="177800" indent="-177800" algn="l">
              <a:lnSpc>
                <a:spcPct val="108000"/>
              </a:lnSpc>
              <a:buClr>
                <a:srgbClr val="DC3545"/>
              </a:buClr>
              <a:buChar char="•"/>
            </a:pPr>
            <a:r>
              <a:rPr lang="en-US" sz="1600" b="1" i="0" u="none" strike="noStrike">
                <a:solidFill>
                  <a:schemeClr val="accent1">
                    <a:lumMod val="50000"/>
                  </a:schemeClr>
                </a:solidFill>
                <a:latin typeface="+mn-lt"/>
                <a:ea typeface="+mn-ea"/>
                <a:cs typeface="Noto Sans SC" panose="020B0200000000000000" charset="-122"/>
                <a:sym typeface="Noto Sans SC" panose="020B0200000000000000" charset="-122"/>
              </a:rPr>
              <a:t>刑事责任：</a:t>
            </a:r>
            <a:r>
              <a:rPr lang="en-US" sz="1600" b="0" i="0" u="none" strike="noStrike">
                <a:solidFill>
                  <a:schemeClr val="accent1">
                    <a:lumMod val="50000"/>
                  </a:schemeClr>
                </a:solidFill>
                <a:latin typeface="+mn-lt"/>
                <a:ea typeface="+mn-ea"/>
                <a:cs typeface="Noto Sans SC" panose="020B0200000000000000" charset="-122"/>
                <a:sym typeface="Noto Sans SC" panose="020B0200000000000000" charset="-122"/>
              </a:rPr>
              <a:t>因“六化”建设不落实导致生产安全事故的，将依法从严从重追究相关单位和人员责任。</a:t>
            </a:r>
          </a:p>
        </p:txBody>
      </p:sp>
      <p:pic>
        <p:nvPicPr>
          <p:cNvPr id="14" name="Picture 14"/>
          <p:cNvPicPr>
            <a:picLocks noChangeAspect="1"/>
          </p:cNvPicPr>
          <p:nvPr>
            <p:custDataLst>
              <p:tags r:id="rId12"/>
            </p:custDataLst>
          </p:nvPr>
        </p:nvPicPr>
        <p:blipFill>
          <a:blip r:embed="rId20"/>
          <a:srcRect l="78" r="78"/>
          <a:stretch>
            <a:fillRect/>
          </a:stretch>
        </p:blipFill>
        <p:spPr>
          <a:xfrm>
            <a:off x="9271000" y="3929438"/>
            <a:ext cx="1803400" cy="1016000"/>
          </a:xfrm>
          <a:prstGeom prst="roundRect">
            <a:avLst>
              <a:gd name="adj" fmla="val 12500"/>
            </a:avLst>
          </a:prstGeom>
          <a:noFill/>
          <a:ln w="12700" cap="flat" cmpd="sng">
            <a:solidFill>
              <a:schemeClr val="accent2">
                <a:alpha val="20000"/>
              </a:schemeClr>
            </a:solidFill>
            <a:prstDash val="solid"/>
            <a:round/>
          </a:ln>
        </p:spPr>
      </p:pic>
      <p:sp>
        <p:nvSpPr>
          <p:cNvPr id="15" name="标题 14"/>
          <p:cNvSpPr>
            <a:spLocks noGrp="1"/>
          </p:cNvSpPr>
          <p:nvPr>
            <p:ph type="title"/>
            <p:custDataLst>
              <p:tags r:id="rId13"/>
            </p:custDataLst>
          </p:nvPr>
        </p:nvSpPr>
        <p:spPr/>
        <p:txBody>
          <a:bodyPr vert="horz" wrap="square" lIns="0" tIns="0" rIns="0" bIns="0" rtlCol="0" anchor="b">
            <a:normAutofit/>
          </a:bodyPr>
          <a:lstStyle/>
          <a:p>
            <a:pPr lvl="0" algn="l">
              <a:buClrTx/>
              <a:buSzTx/>
              <a:buFontTx/>
            </a:pPr>
            <a:r>
              <a:rPr lang="zh-CN" altLang="en-US" dirty="0">
                <a:sym typeface="+mn-ea"/>
              </a:rPr>
              <a:t>“六化”建设考核评价与责任追究</a:t>
            </a: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p:nvPr>
            <p:custDataLst>
              <p:tags r:id="rId2"/>
            </p:custDataLst>
          </p:nvPr>
        </p:nvSpPr>
        <p:spPr>
          <a:xfrm>
            <a:off x="762000" y="1270000"/>
            <a:ext cx="5080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tx1"/>
                </a:solidFill>
                <a:latin typeface="+mn-lt"/>
                <a:ea typeface="+mn-ea"/>
                <a:cs typeface="Noto Sans SC" panose="020B0200000000000000" charset="-122"/>
                <a:sym typeface="Noto Sans SC" panose="020B0200000000000000" charset="-122"/>
              </a:rPr>
              <a:t>一、核心内容一句话回顾</a:t>
            </a:r>
          </a:p>
        </p:txBody>
      </p:sp>
      <p:sp>
        <p:nvSpPr>
          <p:cNvPr id="6" name="AutoShape 6"/>
          <p:cNvSpPr/>
          <p:nvPr/>
        </p:nvSpPr>
        <p:spPr>
          <a:xfrm>
            <a:off x="762000" y="1778000"/>
            <a:ext cx="2540000" cy="1016000"/>
          </a:xfrm>
          <a:prstGeom prst="roundRect">
            <a:avLst>
              <a:gd name="adj" fmla="val 12500"/>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7" name="Picture 7"/>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889000" y="1905000"/>
            <a:ext cx="304800" cy="304800"/>
          </a:xfrm>
          <a:prstGeom prst="rect">
            <a:avLst/>
          </a:prstGeom>
        </p:spPr>
      </p:pic>
      <p:sp>
        <p:nvSpPr>
          <p:cNvPr id="8" name="AutoShape 8"/>
          <p:cNvSpPr/>
          <p:nvPr>
            <p:custDataLst>
              <p:tags r:id="rId3"/>
            </p:custDataLst>
          </p:nvPr>
        </p:nvSpPr>
        <p:spPr>
          <a:xfrm>
            <a:off x="1270000" y="1879600"/>
            <a:ext cx="203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网格化</a:t>
            </a:r>
          </a:p>
        </p:txBody>
      </p:sp>
      <p:sp>
        <p:nvSpPr>
          <p:cNvPr id="9" name="AutoShape 9"/>
          <p:cNvSpPr/>
          <p:nvPr>
            <p:custDataLst>
              <p:tags r:id="rId4"/>
            </p:custDataLst>
          </p:nvPr>
        </p:nvSpPr>
        <p:spPr>
          <a:xfrm>
            <a:off x="889000" y="2222500"/>
            <a:ext cx="2286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划片定责，全域覆盖无盲区</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10" name="AutoShape 10"/>
          <p:cNvSpPr/>
          <p:nvPr/>
        </p:nvSpPr>
        <p:spPr>
          <a:xfrm>
            <a:off x="3429000" y="1778000"/>
            <a:ext cx="2540000" cy="1016000"/>
          </a:xfrm>
          <a:prstGeom prst="roundRect">
            <a:avLst>
              <a:gd name="adj" fmla="val 12500"/>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1" name="Picture 11"/>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3556000" y="1905000"/>
            <a:ext cx="304800" cy="304800"/>
          </a:xfrm>
          <a:prstGeom prst="rect">
            <a:avLst/>
          </a:prstGeom>
        </p:spPr>
      </p:pic>
      <p:sp>
        <p:nvSpPr>
          <p:cNvPr id="12" name="AutoShape 12"/>
          <p:cNvSpPr/>
          <p:nvPr>
            <p:custDataLst>
              <p:tags r:id="rId5"/>
            </p:custDataLst>
          </p:nvPr>
        </p:nvSpPr>
        <p:spPr>
          <a:xfrm>
            <a:off x="3937000" y="1879600"/>
            <a:ext cx="203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专业化</a:t>
            </a:r>
          </a:p>
        </p:txBody>
      </p:sp>
      <p:sp>
        <p:nvSpPr>
          <p:cNvPr id="13" name="AutoShape 13"/>
          <p:cNvSpPr/>
          <p:nvPr>
            <p:custDataLst>
              <p:tags r:id="rId6"/>
            </p:custDataLst>
          </p:nvPr>
        </p:nvSpPr>
        <p:spPr>
          <a:xfrm>
            <a:off x="3556000" y="2222500"/>
            <a:ext cx="2286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专业支撑，精准防控提能力</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14" name="AutoShape 14"/>
          <p:cNvSpPr/>
          <p:nvPr/>
        </p:nvSpPr>
        <p:spPr>
          <a:xfrm>
            <a:off x="762000" y="2921000"/>
            <a:ext cx="2540000" cy="1016000"/>
          </a:xfrm>
          <a:prstGeom prst="roundRect">
            <a:avLst>
              <a:gd name="adj" fmla="val 12500"/>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5" name="Picture 15"/>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tretch>
            <a:fillRect/>
          </a:stretch>
        </p:blipFill>
        <p:spPr>
          <a:xfrm>
            <a:off x="889000" y="3048000"/>
            <a:ext cx="304800" cy="304800"/>
          </a:xfrm>
          <a:prstGeom prst="rect">
            <a:avLst/>
          </a:prstGeom>
        </p:spPr>
      </p:pic>
      <p:sp>
        <p:nvSpPr>
          <p:cNvPr id="16" name="AutoShape 16"/>
          <p:cNvSpPr/>
          <p:nvPr>
            <p:custDataLst>
              <p:tags r:id="rId7"/>
            </p:custDataLst>
          </p:nvPr>
        </p:nvSpPr>
        <p:spPr>
          <a:xfrm>
            <a:off x="1270000" y="3022600"/>
            <a:ext cx="203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数字化</a:t>
            </a:r>
          </a:p>
        </p:txBody>
      </p:sp>
      <p:sp>
        <p:nvSpPr>
          <p:cNvPr id="17" name="AutoShape 17"/>
          <p:cNvSpPr/>
          <p:nvPr>
            <p:custDataLst>
              <p:tags r:id="rId8"/>
            </p:custDataLst>
          </p:nvPr>
        </p:nvSpPr>
        <p:spPr>
          <a:xfrm>
            <a:off x="889000" y="3365500"/>
            <a:ext cx="2286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科技赋能，智能防控提质效</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18" name="AutoShape 18"/>
          <p:cNvSpPr/>
          <p:nvPr/>
        </p:nvSpPr>
        <p:spPr>
          <a:xfrm>
            <a:off x="3429000" y="2921000"/>
            <a:ext cx="2540000" cy="1016000"/>
          </a:xfrm>
          <a:prstGeom prst="roundRect">
            <a:avLst>
              <a:gd name="adj" fmla="val 12500"/>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19" name="Picture 19"/>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tretch>
            <a:fillRect/>
          </a:stretch>
        </p:blipFill>
        <p:spPr>
          <a:xfrm>
            <a:off x="3556000" y="3048000"/>
            <a:ext cx="304800" cy="304800"/>
          </a:xfrm>
          <a:prstGeom prst="rect">
            <a:avLst/>
          </a:prstGeom>
        </p:spPr>
      </p:pic>
      <p:sp>
        <p:nvSpPr>
          <p:cNvPr id="20" name="AutoShape 20"/>
          <p:cNvSpPr/>
          <p:nvPr>
            <p:custDataLst>
              <p:tags r:id="rId9"/>
            </p:custDataLst>
          </p:nvPr>
        </p:nvSpPr>
        <p:spPr>
          <a:xfrm>
            <a:off x="3937000" y="3022600"/>
            <a:ext cx="203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全员化</a:t>
            </a:r>
          </a:p>
        </p:txBody>
      </p:sp>
      <p:sp>
        <p:nvSpPr>
          <p:cNvPr id="21" name="AutoShape 21"/>
          <p:cNvSpPr/>
          <p:nvPr>
            <p:custDataLst>
              <p:tags r:id="rId10"/>
            </p:custDataLst>
          </p:nvPr>
        </p:nvSpPr>
        <p:spPr>
          <a:xfrm>
            <a:off x="3556000" y="3365500"/>
            <a:ext cx="2286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责任到人，人人都是安全员</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22" name="AutoShape 22"/>
          <p:cNvSpPr/>
          <p:nvPr/>
        </p:nvSpPr>
        <p:spPr>
          <a:xfrm>
            <a:off x="762000" y="4064000"/>
            <a:ext cx="2540000" cy="1016000"/>
          </a:xfrm>
          <a:prstGeom prst="roundRect">
            <a:avLst>
              <a:gd name="adj" fmla="val 12500"/>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23" name="Picture 23"/>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tretch>
            <a:fillRect/>
          </a:stretch>
        </p:blipFill>
        <p:spPr>
          <a:xfrm>
            <a:off x="889000" y="4191000"/>
            <a:ext cx="304800" cy="304800"/>
          </a:xfrm>
          <a:prstGeom prst="rect">
            <a:avLst/>
          </a:prstGeom>
        </p:spPr>
      </p:pic>
      <p:sp>
        <p:nvSpPr>
          <p:cNvPr id="24" name="AutoShape 24"/>
          <p:cNvSpPr/>
          <p:nvPr>
            <p:custDataLst>
              <p:tags r:id="rId11"/>
            </p:custDataLst>
          </p:nvPr>
        </p:nvSpPr>
        <p:spPr>
          <a:xfrm>
            <a:off x="1270000" y="4165600"/>
            <a:ext cx="203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实体化</a:t>
            </a:r>
          </a:p>
        </p:txBody>
      </p:sp>
      <p:sp>
        <p:nvSpPr>
          <p:cNvPr id="25" name="AutoShape 25"/>
          <p:cNvSpPr/>
          <p:nvPr>
            <p:custDataLst>
              <p:tags r:id="rId12"/>
            </p:custDataLst>
          </p:nvPr>
        </p:nvSpPr>
        <p:spPr>
          <a:xfrm>
            <a:off x="889000" y="4508500"/>
            <a:ext cx="2286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夯实基础，保障到位不落空</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26" name="AutoShape 26"/>
          <p:cNvSpPr/>
          <p:nvPr/>
        </p:nvSpPr>
        <p:spPr>
          <a:xfrm>
            <a:off x="3429000" y="4064000"/>
            <a:ext cx="2540000" cy="1016000"/>
          </a:xfrm>
          <a:prstGeom prst="roundRect">
            <a:avLst>
              <a:gd name="adj" fmla="val 12500"/>
            </a:avLst>
          </a:prstGeom>
          <a:solidFill>
            <a:schemeClr val="accent1">
              <a:alpha val="8000"/>
            </a:schemeClr>
          </a:solidFill>
          <a:ln w="12700" cap="flat" cmpd="sng">
            <a:solidFill>
              <a:schemeClr val="accent1">
                <a:alpha val="20000"/>
              </a:schemeClr>
            </a:solidFill>
            <a:prstDash val="solid"/>
            <a:round/>
          </a:ln>
        </p:spPr>
        <p:txBody>
          <a:bodyPr vert="horz" wrap="square" lIns="63500" tIns="63500" rIns="63500" bIns="63500" rtlCol="0" anchor="ctr"/>
          <a:lstStyle/>
          <a:p>
            <a:pPr algn="ctr">
              <a:defRPr/>
            </a:pPr>
            <a:endParaRPr sz="1600">
              <a:solidFill>
                <a:schemeClr val="tx1"/>
              </a:solidFill>
              <a:latin typeface="+mn-lt"/>
              <a:ea typeface="+mn-ea"/>
            </a:endParaRPr>
          </a:p>
        </p:txBody>
      </p:sp>
      <p:pic>
        <p:nvPicPr>
          <p:cNvPr id="27" name="Picture 2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33"/>
              </a:ext>
            </a:extLst>
          </a:blip>
          <a:stretch>
            <a:fillRect/>
          </a:stretch>
        </p:blipFill>
        <p:spPr>
          <a:xfrm>
            <a:off x="3556000" y="4191000"/>
            <a:ext cx="304800" cy="304800"/>
          </a:xfrm>
          <a:prstGeom prst="rect">
            <a:avLst/>
          </a:prstGeom>
        </p:spPr>
      </p:pic>
      <p:sp>
        <p:nvSpPr>
          <p:cNvPr id="28" name="AutoShape 28"/>
          <p:cNvSpPr/>
          <p:nvPr>
            <p:custDataLst>
              <p:tags r:id="rId13"/>
            </p:custDataLst>
          </p:nvPr>
        </p:nvSpPr>
        <p:spPr>
          <a:xfrm>
            <a:off x="3937000" y="4165600"/>
            <a:ext cx="2032000" cy="3048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1800" b="1" i="0" u="none" strike="noStrike">
                <a:solidFill>
                  <a:schemeClr val="accent1"/>
                </a:solidFill>
                <a:latin typeface="+mn-lt"/>
                <a:ea typeface="+mn-ea"/>
                <a:cs typeface="Noto Sans SC" panose="020B0200000000000000" charset="-122"/>
                <a:sym typeface="Noto Sans SC" panose="020B0200000000000000" charset="-122"/>
              </a:rPr>
              <a:t>手册化</a:t>
            </a:r>
          </a:p>
        </p:txBody>
      </p:sp>
      <p:sp>
        <p:nvSpPr>
          <p:cNvPr id="29" name="AutoShape 29"/>
          <p:cNvSpPr/>
          <p:nvPr>
            <p:custDataLst>
              <p:tags r:id="rId14"/>
            </p:custDataLst>
          </p:nvPr>
        </p:nvSpPr>
        <p:spPr>
          <a:xfrm>
            <a:off x="3556000" y="4508500"/>
            <a:ext cx="2286000" cy="508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25000"/>
              </a:lnSpc>
              <a:defRPr/>
            </a:pPr>
            <a:r>
              <a:rPr lang="en-US" b="0" i="0" u="none" strike="noStrike">
                <a:solidFill>
                  <a:schemeClr val="tx1"/>
                </a:solidFill>
                <a:latin typeface="+mn-lt"/>
                <a:ea typeface="+mn-ea"/>
                <a:cs typeface="Noto Sans SC" panose="020B0200000000000000" charset="-122"/>
                <a:sym typeface="Noto Sans SC" panose="020B0200000000000000" charset="-122"/>
              </a:rPr>
              <a:t>规范操作，岗位安全守底线</a:t>
            </a:r>
            <a:endParaRPr lang="en-US" sz="1200" b="0" i="0" u="none" strike="noStrike">
              <a:solidFill>
                <a:schemeClr val="tx1"/>
              </a:solidFill>
              <a:latin typeface="+mn-lt"/>
              <a:ea typeface="+mn-ea"/>
              <a:cs typeface="Noto Sans SC" panose="020B0200000000000000" charset="-122"/>
              <a:sym typeface="Noto Sans SC" panose="020B0200000000000000" charset="-122"/>
            </a:endParaRPr>
          </a:p>
        </p:txBody>
      </p:sp>
      <p:sp>
        <p:nvSpPr>
          <p:cNvPr id="30" name="AutoShape 30"/>
          <p:cNvSpPr/>
          <p:nvPr>
            <p:custDataLst>
              <p:tags r:id="rId15"/>
            </p:custDataLst>
          </p:nvPr>
        </p:nvSpPr>
        <p:spPr>
          <a:xfrm>
            <a:off x="6604000" y="1270000"/>
            <a:ext cx="4826000" cy="381000"/>
          </a:xfrm>
          <a:prstGeom prst="rect">
            <a:avLst/>
          </a:prstGeom>
          <a:noFill/>
          <a:ln w="12700" cap="flat" cmpd="sng">
            <a:noFill/>
            <a:prstDash val="solid"/>
            <a:round/>
          </a:ln>
        </p:spPr>
        <p:txBody>
          <a:bodyPr vert="horz" wrap="square" lIns="0" tIns="0" rIns="0" bIns="0" rtlCol="0" anchor="ctr" anchorCtr="0"/>
          <a:lstStyle/>
          <a:p>
            <a:pPr indent="0" algn="l">
              <a:lnSpc>
                <a:spcPct val="125000"/>
              </a:lnSpc>
              <a:defRPr/>
            </a:pPr>
            <a:r>
              <a:rPr lang="en-US" sz="2400" b="1" i="0" u="none" strike="noStrike">
                <a:solidFill>
                  <a:schemeClr val="tx1"/>
                </a:solidFill>
                <a:latin typeface="+mn-lt"/>
                <a:ea typeface="+mn-ea"/>
                <a:cs typeface="Noto Sans SC" panose="020B0200000000000000" charset="-122"/>
                <a:sym typeface="Noto Sans SC" panose="020B0200000000000000" charset="-122"/>
              </a:rPr>
              <a:t>二、安全生产工作倡议</a:t>
            </a:r>
          </a:p>
        </p:txBody>
      </p:sp>
      <p:pic>
        <p:nvPicPr>
          <p:cNvPr id="31" name="Picture 31"/>
          <p:cNvPicPr>
            <a:picLocks noChangeAspect="1"/>
          </p:cNvPicPr>
          <p:nvPr>
            <p:custDataLst>
              <p:tags r:id="rId16"/>
            </p:custDataLst>
          </p:nvPr>
        </p:nvPicPr>
        <p:blipFill>
          <a:blip r:embed="rId34"/>
          <a:srcRect l="100" r="100"/>
          <a:stretch>
            <a:fillRect/>
          </a:stretch>
        </p:blipFill>
        <p:spPr>
          <a:xfrm>
            <a:off x="7493000" y="1778000"/>
            <a:ext cx="2794000" cy="1574800"/>
          </a:xfrm>
          <a:prstGeom prst="roundRect">
            <a:avLst>
              <a:gd name="adj" fmla="val 8064"/>
            </a:avLst>
          </a:prstGeom>
          <a:noFill/>
          <a:ln w="12700" cap="flat" cmpd="sng">
            <a:solidFill>
              <a:schemeClr val="accent1">
                <a:alpha val="20000"/>
              </a:schemeClr>
            </a:solidFill>
            <a:prstDash val="solid"/>
            <a:round/>
          </a:ln>
        </p:spPr>
      </p:pic>
      <p:sp>
        <p:nvSpPr>
          <p:cNvPr id="32" name="AutoShape 32"/>
          <p:cNvSpPr/>
          <p:nvPr>
            <p:custDataLst>
              <p:tags r:id="rId17"/>
            </p:custDataLst>
          </p:nvPr>
        </p:nvSpPr>
        <p:spPr>
          <a:xfrm>
            <a:off x="6604000" y="3556000"/>
            <a:ext cx="4826000" cy="1905000"/>
          </a:xfrm>
          <a:prstGeom prst="roundRect">
            <a:avLst>
              <a:gd name="adj" fmla="val 6666"/>
            </a:avLst>
          </a:prstGeom>
          <a:solidFill>
            <a:srgbClr val="FFFFFF">
              <a:alpha val="60000"/>
            </a:srgbClr>
          </a:solidFill>
          <a:ln w="12700" cap="flat" cmpd="sng">
            <a:solidFill>
              <a:schemeClr val="accent1">
                <a:alpha val="10000"/>
              </a:schemeClr>
            </a:solidFill>
            <a:prstDash val="solid"/>
            <a:round/>
          </a:ln>
        </p:spPr>
        <p:txBody>
          <a:bodyPr vert="horz" wrap="square" lIns="63500" tIns="63500" rIns="63500" bIns="63500" rtlCol="0" anchor="ctr"/>
          <a:lstStyle/>
          <a:p>
            <a:pPr algn="ctr">
              <a:defRPr/>
            </a:pPr>
            <a:endParaRPr sz="1600">
              <a:solidFill>
                <a:schemeClr val="tx1"/>
              </a:solidFill>
            </a:endParaRPr>
          </a:p>
        </p:txBody>
      </p:sp>
      <p:sp>
        <p:nvSpPr>
          <p:cNvPr id="33" name="AutoShape 33"/>
          <p:cNvSpPr/>
          <p:nvPr>
            <p:custDataLst>
              <p:tags r:id="rId18"/>
            </p:custDataLst>
          </p:nvPr>
        </p:nvSpPr>
        <p:spPr>
          <a:xfrm>
            <a:off x="6731000" y="3683000"/>
            <a:ext cx="4572000" cy="1651000"/>
          </a:xfrm>
          <a:prstGeom prst="rect">
            <a:avLst/>
          </a:prstGeom>
          <a:noFill/>
          <a:ln w="12700" cap="flat" cmpd="sng">
            <a:noFill/>
            <a:prstDash val="solid"/>
            <a:round/>
          </a:ln>
        </p:spPr>
        <p:txBody>
          <a:bodyPr vert="horz" wrap="square" lIns="0" tIns="0" rIns="0" bIns="0" rtlCol="0" anchor="ctr" anchorCtr="0">
            <a:normAutofit/>
          </a:bodyPr>
          <a:lstStyle/>
          <a:p>
            <a:pPr indent="0" algn="l">
              <a:lnSpc>
                <a:spcPct val="108000"/>
              </a:lnSpc>
              <a:defRPr/>
            </a:pPr>
            <a:r>
              <a:rPr lang="en-US" sz="1600" b="1" i="0" u="none" strike="noStrike">
                <a:solidFill>
                  <a:schemeClr val="tx1"/>
                </a:solidFill>
                <a:latin typeface="+mn-lt"/>
                <a:ea typeface="+mn-ea"/>
                <a:cs typeface="Noto Sans SC" panose="020B0200000000000000" charset="-122"/>
                <a:sym typeface="Noto Sans SC" panose="020B0200000000000000" charset="-122"/>
              </a:rPr>
              <a:t>安全生产，责任重于泰山。</a:t>
            </a:r>
            <a:endParaRPr lang="en-US" sz="1200">
              <a:solidFill>
                <a:schemeClr val="tx1"/>
              </a:solidFill>
              <a:latin typeface="+mn-lt"/>
              <a:ea typeface="+mn-ea"/>
            </a:endParaRPr>
          </a:p>
          <a:p>
            <a:pPr indent="0" algn="l">
              <a:lnSpc>
                <a:spcPct val="108000"/>
              </a:lnSpc>
            </a:pPr>
            <a:r>
              <a:rPr lang="en-US" sz="1600" b="0" i="0" u="none" strike="noStrike">
                <a:solidFill>
                  <a:schemeClr val="tx1"/>
                </a:solidFill>
                <a:latin typeface="+mn-lt"/>
                <a:ea typeface="+mn-ea"/>
                <a:cs typeface="Noto Sans SC" panose="020B0200000000000000" charset="-122"/>
                <a:sym typeface="Noto Sans SC" panose="020B0200000000000000" charset="-122"/>
              </a:rPr>
              <a:t>安全生产没有旁观者，没有局外人，每一个人都是安全生产的参与者、责任者、守护者。</a:t>
            </a:r>
          </a:p>
          <a:p>
            <a:pPr indent="0" algn="l">
              <a:lnSpc>
                <a:spcPct val="108000"/>
              </a:lnSpc>
            </a:pPr>
            <a:r>
              <a:rPr lang="en-US" sz="1600" b="0" i="0" u="none" strike="noStrike">
                <a:solidFill>
                  <a:schemeClr val="tx1"/>
                </a:solidFill>
                <a:latin typeface="+mn-lt"/>
                <a:ea typeface="+mn-ea"/>
                <a:cs typeface="Noto Sans SC" panose="020B0200000000000000" charset="-122"/>
                <a:sym typeface="Noto Sans SC" panose="020B0200000000000000" charset="-122"/>
              </a:rPr>
              <a:t>希望大家以本次培训为契机，把“六化”建设要求落实到日常工作的每一个环节，共同守住安全生产的</a:t>
            </a:r>
            <a:r>
              <a:rPr lang="en-US" sz="1600" b="1" i="0" u="none" strike="noStrike">
                <a:solidFill>
                  <a:schemeClr val="accent1">
                    <a:lumMod val="50000"/>
                  </a:schemeClr>
                </a:solidFill>
                <a:latin typeface="+mn-lt"/>
                <a:ea typeface="+mn-ea"/>
                <a:cs typeface="Noto Sans SC" panose="020B0200000000000000" charset="-122"/>
                <a:sym typeface="Noto Sans SC" panose="020B0200000000000000" charset="-122"/>
              </a:rPr>
              <a:t>底线红线</a:t>
            </a:r>
            <a:r>
              <a:rPr lang="en-US" sz="1600" b="0" i="0" u="none" strike="noStrike">
                <a:solidFill>
                  <a:schemeClr val="tx1"/>
                </a:solidFill>
                <a:latin typeface="+mn-lt"/>
                <a:ea typeface="+mn-ea"/>
                <a:cs typeface="Noto Sans SC" panose="020B0200000000000000" charset="-122"/>
                <a:sym typeface="Noto Sans SC" panose="020B0200000000000000" charset="-122"/>
              </a:rPr>
              <a:t>，守护生命安全。</a:t>
            </a:r>
          </a:p>
        </p:txBody>
      </p:sp>
      <p:sp>
        <p:nvSpPr>
          <p:cNvPr id="3" name="标题 2"/>
          <p:cNvSpPr>
            <a:spLocks noGrp="1"/>
          </p:cNvSpPr>
          <p:nvPr>
            <p:ph type="title"/>
            <p:custDataLst>
              <p:tags r:id="rId19"/>
            </p:custDataLst>
          </p:nvPr>
        </p:nvSpPr>
        <p:spPr/>
        <p:txBody>
          <a:bodyPr vert="horz" wrap="square" lIns="0" tIns="0" rIns="0" bIns="0" rtlCol="0" anchor="b">
            <a:normAutofit/>
          </a:bodyPr>
          <a:lstStyle/>
          <a:p>
            <a:pPr lvl="0" algn="l">
              <a:buClrTx/>
              <a:buSzTx/>
              <a:buFontTx/>
            </a:pPr>
            <a:r>
              <a:rPr lang="zh-CN" altLang="en-US" dirty="0">
                <a:sym typeface="+mn-ea"/>
              </a:rPr>
              <a:t>核心内容回顾 · 安全工作倡议</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p:cNvPicPr>
            <a:picLocks noChangeAspect="1"/>
          </p:cNvPicPr>
          <p:nvPr/>
        </p:nvPicPr>
        <p:blipFill>
          <a:blip r:embed="rId4"/>
          <a:stretch>
            <a:fillRect/>
          </a:stretch>
        </p:blipFill>
        <p:spPr>
          <a:xfrm>
            <a:off x="0" y="0"/>
            <a:ext cx="12172315" cy="6857365"/>
          </a:xfrm>
          <a:prstGeom prst="rect">
            <a:avLst/>
          </a:prstGeom>
        </p:spPr>
      </p:pic>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p:cNvSpPr>
            <a:spLocks noGrp="1"/>
          </p:cNvSpPr>
          <p:nvPr>
            <p:ph type="ctrTitle"/>
            <p:custDataLst>
              <p:tags r:id="rId2"/>
            </p:custDataLst>
          </p:nvPr>
        </p:nvSpPr>
        <p:spPr>
          <a:xfrm>
            <a:off x="198120" y="1496695"/>
            <a:ext cx="8505825" cy="2367915"/>
          </a:xfrm>
        </p:spPr>
        <p:txBody>
          <a:bodyPr>
            <a:normAutofit/>
          </a:bodyPr>
          <a:lstStyle/>
          <a:p>
            <a:pPr marL="0" indent="0" algn="ctr">
              <a:lnSpc>
                <a:spcPct val="100000"/>
              </a:lnSpc>
              <a:spcBef>
                <a:spcPts val="0"/>
              </a:spcBef>
              <a:spcAft>
                <a:spcPts val="0"/>
              </a:spcAft>
              <a:buSzPct val="100000"/>
            </a:pPr>
            <a:r>
              <a:rPr lang="zh-CN" altLang="en-US">
                <a:sym typeface="+mn-ea"/>
              </a:rPr>
              <a:t>安全生产“六化”建设谢谢观看</a:t>
            </a:r>
          </a:p>
        </p:txBody>
      </p:sp>
      <p:sp>
        <p:nvSpPr>
          <p:cNvPr id="13" name="文本框 12"/>
          <p:cNvSpPr txBox="1"/>
          <p:nvPr/>
        </p:nvSpPr>
        <p:spPr>
          <a:xfrm>
            <a:off x="198120" y="1496695"/>
            <a:ext cx="8288655" cy="337185"/>
          </a:xfrm>
          <a:prstGeom prst="rect">
            <a:avLst/>
          </a:prstGeom>
        </p:spPr>
        <p:txBody>
          <a:bodyPr wrap="square">
            <a:spAutoFit/>
          </a:bodyPr>
          <a:lstStyle/>
          <a:p>
            <a:pPr marL="0" indent="304800" algn="just"/>
            <a:r>
              <a:rPr lang="zh-CN" altLang="en-US" sz="1600" b="1" i="0">
                <a:solidFill>
                  <a:schemeClr val="bg1"/>
                </a:solidFill>
                <a:latin typeface="宋体" panose="02010600030101010101" pitchFamily="2" charset="-122"/>
                <a:ea typeface="宋体" panose="02010600030101010101" pitchFamily="2" charset="-122"/>
              </a:rPr>
              <a:t>根据江苏省安委会印发</a:t>
            </a:r>
            <a:r>
              <a:rPr lang="en-US" altLang="zh-CN" sz="1600" b="1" i="0">
                <a:solidFill>
                  <a:schemeClr val="bg1"/>
                </a:solidFill>
                <a:latin typeface="宋体" panose="02010600030101010101" pitchFamily="2" charset="-122"/>
                <a:ea typeface="宋体" panose="02010600030101010101" pitchFamily="2" charset="-122"/>
              </a:rPr>
              <a:t>《</a:t>
            </a:r>
            <a:r>
              <a:rPr lang="zh-CN" altLang="en-US" sz="1600" b="1" i="0">
                <a:solidFill>
                  <a:schemeClr val="bg1"/>
                </a:solidFill>
                <a:latin typeface="宋体" panose="02010600030101010101" pitchFamily="2" charset="-122"/>
                <a:ea typeface="宋体" panose="02010600030101010101" pitchFamily="2" charset="-122"/>
              </a:rPr>
              <a:t>关于推进安全生产“六化”建设的实施方案（试行）</a:t>
            </a:r>
            <a:r>
              <a:rPr lang="en-US" altLang="zh-CN" sz="1600" b="1" i="0">
                <a:solidFill>
                  <a:schemeClr val="bg1"/>
                </a:solidFill>
                <a:latin typeface="宋体" panose="02010600030101010101" pitchFamily="2" charset="-122"/>
                <a:ea typeface="宋体" panose="02010600030101010101" pitchFamily="2" charset="-122"/>
              </a:rPr>
              <a:t>》</a:t>
            </a:r>
            <a:r>
              <a:rPr lang="zh-CN" altLang="en-US" sz="1600" b="1" i="0">
                <a:solidFill>
                  <a:schemeClr val="bg1"/>
                </a:solidFill>
                <a:latin typeface="宋体" panose="02010600030101010101" pitchFamily="2" charset="-122"/>
                <a:ea typeface="宋体" panose="02010600030101010101" pitchFamily="2" charset="-122"/>
              </a:rPr>
              <a:t>编制</a:t>
            </a:r>
          </a:p>
        </p:txBody>
      </p:sp>
      <p:sp>
        <p:nvSpPr>
          <p:cNvPr id="14" name="文本框 13"/>
          <p:cNvSpPr txBox="1"/>
          <p:nvPr/>
        </p:nvSpPr>
        <p:spPr>
          <a:xfrm>
            <a:off x="5012690" y="5750560"/>
            <a:ext cx="5223510" cy="337185"/>
          </a:xfrm>
          <a:prstGeom prst="rect">
            <a:avLst/>
          </a:prstGeom>
        </p:spPr>
        <p:txBody>
          <a:bodyPr wrap="square">
            <a:spAutoFit/>
          </a:bodyPr>
          <a:lstStyle/>
          <a:p>
            <a:pPr marL="0" indent="304800" algn="just"/>
            <a:r>
              <a:rPr lang="zh-CN" altLang="en-US" sz="1600" b="1" i="0" kern="1200">
                <a:solidFill>
                  <a:schemeClr val="tx2">
                    <a:lumMod val="50000"/>
                    <a:lumOff val="50000"/>
                  </a:schemeClr>
                </a:solidFill>
                <a:latin typeface="+mj-ea"/>
                <a:ea typeface="+mj-ea"/>
                <a:cs typeface="+mj-ea"/>
              </a:rPr>
              <a:t>网格化、专业化、数字化、全员化、实体化、手册化</a:t>
            </a: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02"/>
          <p:cNvPicPr>
            <a:picLocks noChangeAspect="1"/>
          </p:cNvPicPr>
          <p:nvPr/>
        </p:nvPicPr>
        <p:blipFill>
          <a:blip r:embed="rId4"/>
          <a:stretch>
            <a:fillRect/>
          </a:stretch>
        </p:blipFill>
        <p:spPr>
          <a:xfrm>
            <a:off x="-635" y="-635"/>
            <a:ext cx="12192635" cy="6858635"/>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03"/>
          <p:cNvPicPr>
            <a:picLocks noChangeAspect="1"/>
          </p:cNvPicPr>
          <p:nvPr/>
        </p:nvPicPr>
        <p:blipFill>
          <a:blip r:embed="rId4"/>
          <a:stretch>
            <a:fillRect/>
          </a:stretch>
        </p:blipFill>
        <p:spPr>
          <a:xfrm>
            <a:off x="0" y="0"/>
            <a:ext cx="12192000" cy="6858000"/>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04"/>
          <p:cNvPicPr>
            <a:picLocks noChangeAspect="1"/>
          </p:cNvPicPr>
          <p:nvPr/>
        </p:nvPicPr>
        <p:blipFill>
          <a:blip r:embed="rId4"/>
          <a:stretch>
            <a:fillRect/>
          </a:stretch>
        </p:blipFill>
        <p:spPr>
          <a:xfrm>
            <a:off x="0" y="0"/>
            <a:ext cx="12192000" cy="6858000"/>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endParaRPr lang="zh-CN" altLang="en-US"/>
          </a:p>
        </p:txBody>
      </p:sp>
      <p:pic>
        <p:nvPicPr>
          <p:cNvPr id="3" name="图片 2" descr="附件2 工贸企业安全生产“六化”指导手册_05"/>
          <p:cNvPicPr>
            <a:picLocks noChangeAspect="1"/>
          </p:cNvPicPr>
          <p:nvPr/>
        </p:nvPicPr>
        <p:blipFill>
          <a:blip r:embed="rId4"/>
          <a:stretch>
            <a:fillRect/>
          </a:stretch>
        </p:blipFill>
        <p:spPr>
          <a:xfrm>
            <a:off x="0" y="0"/>
            <a:ext cx="12192000" cy="6858000"/>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a="http://schemas.openxmlformats.org/drawingml/2006/main" xmlns:r="http://schemas.openxmlformats.org/officeDocument/2006/relationships"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a="http://schemas.openxmlformats.org/drawingml/2006/main" xmlns:r="http://schemas.openxmlformats.org/officeDocument/2006/relationships"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3.xml><?xml version="1.0" encoding="utf-8"?>
<p:tagLst xmlns:a="http://schemas.openxmlformats.org/drawingml/2006/main" xmlns:r="http://schemas.openxmlformats.org/officeDocument/2006/relationships"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40498760"/>
</p:tagLst>
</file>

<file path=ppt/tags/tag108.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40498760"/>
  <p:tag name="KSO_WM_TEMPLATE_CATEGORY" val="custom"/>
  <p:tag name="KSO_WM_TEMPLATE_MASTER_TYPE" val="0"/>
</p:tagLst>
</file>

<file path=ppt/tags/tag117.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10;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121.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52"/>
</p:tagLst>
</file>

<file path=ppt/tags/tag122.xml><?xml version="1.0" encoding="utf-8"?>
<p:tagLst xmlns:a="http://schemas.openxmlformats.org/drawingml/2006/main" xmlns:r="http://schemas.openxmlformats.org/officeDocument/2006/relationships" xmlns:p="http://schemas.openxmlformats.org/presentationml/2006/main">
  <p:tag name="KSO_WM_UNIT_TYPE" val="f"/>
  <p:tag name="KSO_WM_UNIT_SUBTYPE" val="g"/>
  <p:tag name="KSO_WM_UNIT_INDEX" val="1"/>
  <p:tag name="KSO_WM_BEAUTIFY_FLAG" val="#wm#"/>
  <p:tag name="KSO_WM_TAG_VERSION" val="3.0"/>
  <p:tag name="KSO_WM_UNIT_PRESET_TEXT" val="公司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1"/>
</p:tagLst>
</file>

<file path=ppt/tags/tag123.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6.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a="http://schemas.openxmlformats.org/drawingml/2006/main" xmlns:r="http://schemas.openxmlformats.org/officeDocument/2006/relationships"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40498760"/>
  <p:tag name="KSO_WM_TEMPLATE_CATEGORY" val="custom"/>
  <p:tag name="KSO_WM_TEMPLATE_MASTER_TYPE" val="0"/>
</p:tagLst>
</file>

<file path=ppt/tags/tag130.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2"/>
  <p:tag name="KSO_WM_BEAUTIFY_FLAG" val="#wm#"/>
  <p:tag name="KSO_WM_TAG_VERSION" val="3.0"/>
  <p:tag name="KSO_WM_UNIT_PRESET_TEXT" val="署名"/>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8"/>
</p:tagLst>
</file>

<file path=ppt/tags/tag131.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a="http://schemas.openxmlformats.org/drawingml/2006/main" xmlns:r="http://schemas.openxmlformats.org/officeDocument/2006/relationships"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a="http://schemas.openxmlformats.org/drawingml/2006/main" xmlns:r="http://schemas.openxmlformats.org/officeDocument/2006/relationships"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a="http://schemas.openxmlformats.org/drawingml/2006/main" xmlns:r="http://schemas.openxmlformats.org/officeDocument/2006/relationships"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6.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147.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a="http://schemas.openxmlformats.org/drawingml/2006/main" xmlns:r="http://schemas.openxmlformats.org/officeDocument/2006/relationships"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159.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5"/>
</p:tagLst>
</file>

<file path=ppt/tags/tag16.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7"/>
</p:tagLst>
</file>

<file path=ppt/tags/tag161.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a="http://schemas.openxmlformats.org/drawingml/2006/main" xmlns:r="http://schemas.openxmlformats.org/officeDocument/2006/relationships"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a="http://schemas.openxmlformats.org/drawingml/2006/main" xmlns:r="http://schemas.openxmlformats.org/officeDocument/2006/relationships"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a="http://schemas.openxmlformats.org/drawingml/2006/main" xmlns:r="http://schemas.openxmlformats.org/officeDocument/2006/relationships"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8.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10;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170.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6.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52"/>
</p:tagLst>
</file>

<file path=ppt/tags/tag180.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5.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89.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a="http://schemas.openxmlformats.org/drawingml/2006/main" xmlns:r="http://schemas.openxmlformats.org/officeDocument/2006/relationships" xmlns:p="http://schemas.openxmlformats.org/presentationml/2006/main">
  <p:tag name="KSO_WM_UNIT_TYPE" val="f"/>
  <p:tag name="KSO_WM_UNIT_SUBTYPE" val="g"/>
  <p:tag name="KSO_WM_UNIT_INDEX" val="1"/>
  <p:tag name="KSO_WM_BEAUTIFY_FLAG" val="#wm#"/>
  <p:tag name="KSO_WM_TAG_VERSION" val="3.0"/>
  <p:tag name="KSO_WM_UNIT_PRESET_TEXT" val="公司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1"/>
</p:tagLst>
</file>

<file path=ppt/tags/tag190.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10;编辑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93.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94.xml><?xml version="1.0" encoding="utf-8"?>
<p:tagLst xmlns:a="http://schemas.openxmlformats.org/drawingml/2006/main" xmlns:r="http://schemas.openxmlformats.org/officeDocument/2006/relationships" xmlns:p="http://schemas.openxmlformats.org/presentationml/2006/main">
  <p:tag name="KSO_WM_UNIT_TYPE" val="f"/>
  <p:tag name="KSO_WM_UNIT_SUBTYPE" val="g"/>
  <p:tag name="KSO_WM_UNIT_INDEX" val="1"/>
  <p:tag name="KSO_WM_BEAUTIFY_FLAG" val="#wm#"/>
  <p:tag name="KSO_WM_TAG_VERSION" val="3.0"/>
  <p:tag name="KSO_WM_UNIT_PRESET_TEXT" val="公司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1"/>
</p:tagLst>
</file>

<file path=ppt/tags/tag195.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7.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2"/>
  <p:tag name="KSO_WM_BEAUTIFY_FLAG" val="#wm#"/>
  <p:tag name="KSO_WM_TAG_VERSION" val="3.0"/>
  <p:tag name="KSO_WM_UNIT_PRESET_TEXT" val="署名"/>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203.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a="http://schemas.openxmlformats.org/drawingml/2006/main" xmlns:r="http://schemas.openxmlformats.org/officeDocument/2006/relationships"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a="http://schemas.openxmlformats.org/drawingml/2006/main" xmlns:r="http://schemas.openxmlformats.org/officeDocument/2006/relationships"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a="http://schemas.openxmlformats.org/drawingml/2006/main" xmlns:r="http://schemas.openxmlformats.org/officeDocument/2006/relationships"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a="http://schemas.openxmlformats.org/drawingml/2006/main" xmlns:r="http://schemas.openxmlformats.org/officeDocument/2006/relationships"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40498760"/>
  <p:tag name="KSO_WM_TEMPLATE_CATEGORY" val="custom"/>
  <p:tag name="KSO_WM_SLIDE_INDEX" val="1"/>
  <p:tag name="KSO_WM_SLIDE_ID" val="custom40498760_1"/>
  <p:tag name="KSO_WM_TEMPLATE_MASTER_TYPE" val="0"/>
  <p:tag name="KSO_WM_SLIDE_LAYOUT" val="a_b_f"/>
  <p:tag name="KSO_WM_SLIDE_LAYOUT_CNT" val="1_1_2"/>
  <p:tag name="KSO_WM_SLIDE_THEME_ID" val="3431773"/>
  <p:tag name="KSO_WM_SLIDE_THEME_NAME" val="建筑业汇报通用模板"/>
</p:tagLst>
</file>

<file path=ppt/tags/tag20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40498760_1*a*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16"/>
  <p:tag name="KSO_WM_UNIT_TEXT_TYPE" val="1"/>
  <p:tag name="KSO_WM_UNIT_NOCLEAR" val="0"/>
  <p:tag name="KSO_WM_UNIT_PRESET_TEXT" val="单击此处添加文档标题"/>
</p:tagLst>
</file>

<file path=ppt/tags/tag20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21.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 name="KSO_WM_DIAGRAM_VIRTUALLY_FRAME" val="{&quot;height&quot;:392.6,&quot;left&quot;:49.95,&quot;top&quot;:114.05,&quot;width&quot;:845.2}"/>
</p:tagLst>
</file>

<file path=ppt/tags/tag211.xml><?xml version="1.0" encoding="utf-8"?>
<p:tagLst xmlns:a="http://schemas.openxmlformats.org/drawingml/2006/main" xmlns:r="http://schemas.openxmlformats.org/officeDocument/2006/relationships" xmlns:p="http://schemas.openxmlformats.org/presentationml/2006/main">
  <p:tag name="KSO_WM_UNIT_INDEX" val="1_1_3"/>
  <p:tag name="KSO_WM_UNIT_TYPE" val="l_h_f"/>
  <p:tag name="KSO_WM_UNIT_SUBTYPE" val="a"/>
  <p:tag name="KSO_WM_TEMPLATE_CATEGORY" val="diagram"/>
  <p:tag name="KSO_WM_TEMPLATE_INDEX" val="19882022"/>
  <p:tag name="KSO_WM_UNIT_ID" val="diagram19882022*l_h_f*1_1_3"/>
  <p:tag name="KSO_WM_DIAGRAM_GROUP_CODE" val="l1-1"/>
  <p:tag name="KSO_WM_TAG_VERSION" val="2.0"/>
  <p:tag name="KSO_WM_BEAUTIFY_FLAG" val="#wm#"/>
  <p:tag name="KSO_WM_DIAGRAM_VIRTUALLY_FRAME" val="{&quot;height&quot;:392.6,&quot;left&quot;:49.95,&quot;top&quot;:114.05,&quot;width&quot;:845.2}"/>
</p:tagLst>
</file>

<file path=ppt/tags/tag212.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 name="KSO_WM_DIAGRAM_VIRTUALLY_FRAME" val="{&quot;height&quot;:392.6,&quot;left&quot;:49.95,&quot;top&quot;:114.05,&quot;width&quot;:845.2}"/>
</p:tagLst>
</file>

<file path=ppt/tags/tag213.xml><?xml version="1.0" encoding="utf-8"?>
<p:tagLst xmlns:a="http://schemas.openxmlformats.org/drawingml/2006/main" xmlns:r="http://schemas.openxmlformats.org/officeDocument/2006/relationships" xmlns:p="http://schemas.openxmlformats.org/presentationml/2006/main">
  <p:tag name="KSO_WM_UNIT_INDEX" val="1_2_5"/>
  <p:tag name="KSO_WM_UNIT_TYPE" val="l_h_f"/>
  <p:tag name="KSO_WM_UNIT_SUBTYPE" val="a"/>
  <p:tag name="KSO_WM_TEMPLATE_CATEGORY" val="diagram"/>
  <p:tag name="KSO_WM_TEMPLATE_INDEX" val="19882022"/>
  <p:tag name="KSO_WM_UNIT_ID" val="diagram19882022*l_h_f*1_2_5"/>
  <p:tag name="KSO_WM_DIAGRAM_GROUP_CODE" val="l1-1"/>
  <p:tag name="KSO_WM_TAG_VERSION" val="2.0"/>
  <p:tag name="KSO_WM_BEAUTIFY_FLAG" val="#wm#"/>
  <p:tag name="KSO_WM_DIAGRAM_VIRTUALLY_FRAME" val="{&quot;height&quot;:392.6,&quot;left&quot;:49.95,&quot;top&quot;:114.05,&quot;width&quot;:845.2}"/>
</p:tagLst>
</file>

<file path=ppt/tags/tag214.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21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16.xml><?xml version="1.0" encoding="utf-8"?>
<p:tagLst xmlns:a="http://schemas.openxmlformats.org/drawingml/2006/main" xmlns:r="http://schemas.openxmlformats.org/officeDocument/2006/relationships" xmlns:p="http://schemas.openxmlformats.org/presentationml/2006/main">
  <p:tag name="KSO_WM_SLIDE_TYPE" val="contents"/>
  <p:tag name="KSO_WM_BEAUTIFY_FLAG" val="#wm#"/>
  <p:tag name="KSO_WM_SLIDE_THEME_ID" val="3431773"/>
  <p:tag name="KSO_WM_SLIDE_THEME_NAME" val="建筑业汇报通用模板"/>
</p:tagLst>
</file>

<file path=ppt/tags/tag21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218.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 name="KSO_WM_DIAGRAM_VIRTUALLY_FRAME" val="{&quot;height&quot;:366,&quot;left&quot;:70,&quot;top&quot;:123,&quot;width&quot;:866.9}"/>
</p:tagLst>
</file>

<file path=ppt/tags/tag219.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 name="KSO_WM_DIAGRAM_VIRTUALLY_FRAME" val="{&quot;height&quot;:366,&quot;left&quot;:70,&quot;top&quot;:123,&quot;width&quot;:866.9}"/>
</p:tagLst>
</file>

<file path=ppt/tags/tag22.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 name="KSO_WM_DIAGRAM_VIRTUALLY_FRAME" val="{&quot;height&quot;:366,&quot;left&quot;:70,&quot;top&quot;:123,&quot;width&quot;:866.9}"/>
</p:tagLst>
</file>

<file path=ppt/tags/tag221.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 name="KSO_WM_DIAGRAM_VIRTUALLY_FRAME" val="{&quot;height&quot;:366,&quot;left&quot;:70,&quot;top&quot;:123,&quot;width&quot;:866.9}"/>
</p:tagLst>
</file>

<file path=ppt/tags/tag222.xml><?xml version="1.0" encoding="utf-8"?>
<p:tagLst xmlns:a="http://schemas.openxmlformats.org/drawingml/2006/main" xmlns:r="http://schemas.openxmlformats.org/officeDocument/2006/relationships" xmlns:p="http://schemas.openxmlformats.org/presentationml/2006/main">
  <p:tag name="KSO_WM_UNIT_INDEX" val="1_5_1"/>
  <p:tag name="KSO_WM_UNIT_TYPE" val="l_h_a"/>
  <p:tag name="KSO_WM_TEMPLATE_CATEGORY" val="diagram"/>
  <p:tag name="KSO_WM_TEMPLATE_INDEX" val="19882022"/>
  <p:tag name="KSO_WM_UNIT_ID" val="diagram19882022*l_h_a*1_5_1"/>
  <p:tag name="KSO_WM_DIAGRAM_GROUP_CODE" val="l1-1"/>
  <p:tag name="KSO_WM_TAG_VERSION" val="2.0"/>
  <p:tag name="KSO_WM_BEAUTIFY_FLAG" val="#wm#"/>
  <p:tag name="KSO_WM_DIAGRAM_VIRTUALLY_FRAME" val="{&quot;height&quot;:366,&quot;left&quot;:70,&quot;top&quot;:123,&quot;width&quot;:866.9}"/>
</p:tagLst>
</file>

<file path=ppt/tags/tag223.xml><?xml version="1.0" encoding="utf-8"?>
<p:tagLst xmlns:a="http://schemas.openxmlformats.org/drawingml/2006/main" xmlns:r="http://schemas.openxmlformats.org/officeDocument/2006/relationships" xmlns:p="http://schemas.openxmlformats.org/presentationml/2006/main">
  <p:tag name="KSO_WM_UNIT_INDEX" val="1_6_1"/>
  <p:tag name="KSO_WM_UNIT_TYPE" val="l_h_a"/>
  <p:tag name="KSO_WM_TEMPLATE_CATEGORY" val="diagram"/>
  <p:tag name="KSO_WM_TEMPLATE_INDEX" val="19882022"/>
  <p:tag name="KSO_WM_UNIT_ID" val="diagram19882022*l_h_a*1_6_1"/>
  <p:tag name="KSO_WM_DIAGRAM_GROUP_CODE" val="l1-1"/>
  <p:tag name="KSO_WM_TAG_VERSION" val="2.0"/>
  <p:tag name="KSO_WM_BEAUTIFY_FLAG" val="#wm#"/>
  <p:tag name="KSO_WM_DIAGRAM_VIRTUALLY_FRAME" val="{&quot;height&quot;:366,&quot;left&quot;:70,&quot;top&quot;:123,&quot;width&quot;:866.9}"/>
</p:tagLst>
</file>

<file path=ppt/tags/tag224.xml><?xml version="1.0" encoding="utf-8"?>
<p:tagLst xmlns:a="http://schemas.openxmlformats.org/drawingml/2006/main" xmlns:r="http://schemas.openxmlformats.org/officeDocument/2006/relationships" xmlns:p="http://schemas.openxmlformats.org/presentationml/2006/main">
  <p:tag name="KSO_WM_UNIT_INDEX" val="1_7_1"/>
  <p:tag name="KSO_WM_UNIT_TYPE" val="l_h_a"/>
  <p:tag name="KSO_WM_TEMPLATE_CATEGORY" val="diagram"/>
  <p:tag name="KSO_WM_TEMPLATE_INDEX" val="19882022"/>
  <p:tag name="KSO_WM_UNIT_ID" val="diagram19882022*l_h_a*1_7_1"/>
  <p:tag name="KSO_WM_DIAGRAM_GROUP_CODE" val="l1-1"/>
  <p:tag name="KSO_WM_TAG_VERSION" val="2.0"/>
  <p:tag name="KSO_WM_BEAUTIFY_FLAG" val="#wm#"/>
  <p:tag name="KSO_WM_DIAGRAM_VIRTUALLY_FRAME" val="{&quot;height&quot;:366,&quot;left&quot;:70,&quot;top&quot;:123,&quot;width&quot;:866.9}"/>
</p:tagLst>
</file>

<file path=ppt/tags/tag225.xml><?xml version="1.0" encoding="utf-8"?>
<p:tagLst xmlns:a="http://schemas.openxmlformats.org/drawingml/2006/main" xmlns:r="http://schemas.openxmlformats.org/officeDocument/2006/relationships" xmlns:p="http://schemas.openxmlformats.org/presentationml/2006/main">
  <p:tag name="KSO_WM_UNIT_INDEX" val="1_8_1"/>
  <p:tag name="KSO_WM_UNIT_TYPE" val="l_h_a"/>
  <p:tag name="KSO_WM_TEMPLATE_CATEGORY" val="diagram"/>
  <p:tag name="KSO_WM_TEMPLATE_INDEX" val="19882022"/>
  <p:tag name="KSO_WM_UNIT_ID" val="diagram19882022*l_h_a*1_8_1"/>
  <p:tag name="KSO_WM_DIAGRAM_GROUP_CODE" val="l1-1"/>
  <p:tag name="KSO_WM_TAG_VERSION" val="2.0"/>
  <p:tag name="KSO_WM_BEAUTIFY_FLAG" val="#wm#"/>
  <p:tag name="KSO_WM_DIAGRAM_VIRTUALLY_FRAME" val="{&quot;height&quot;:366,&quot;left&quot;:70,&quot;top&quot;:123,&quot;width&quot;:866.9}"/>
</p:tagLst>
</file>

<file path=ppt/tags/tag226.xml><?xml version="1.0" encoding="utf-8"?>
<p:tagLst xmlns:a="http://schemas.openxmlformats.org/drawingml/2006/main" xmlns:r="http://schemas.openxmlformats.org/officeDocument/2006/relationships" xmlns:p="http://schemas.openxmlformats.org/presentationml/2006/main">
  <p:tag name="KSO_WM_UNIT_INDEX" val="1_9_1"/>
  <p:tag name="KSO_WM_UNIT_TYPE" val="l_h_a"/>
  <p:tag name="KSO_WM_TEMPLATE_CATEGORY" val="diagram"/>
  <p:tag name="KSO_WM_TEMPLATE_INDEX" val="19882022"/>
  <p:tag name="KSO_WM_UNIT_ID" val="diagram19882022*l_h_a*1_9_1"/>
  <p:tag name="KSO_WM_DIAGRAM_GROUP_CODE" val="l1-1"/>
  <p:tag name="KSO_WM_TAG_VERSION" val="2.0"/>
  <p:tag name="KSO_WM_BEAUTIFY_FLAG" val="#wm#"/>
  <p:tag name="KSO_WM_DIAGRAM_VIRTUALLY_FRAME" val="{&quot;height&quot;:366,&quot;left&quot;:70,&quot;top&quot;:123,&quot;width&quot;:866.9}"/>
</p:tagLst>
</file>

<file path=ppt/tags/tag227.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228.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229.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a="http://schemas.openxmlformats.org/drawingml/2006/main" xmlns:r="http://schemas.openxmlformats.org/officeDocument/2006/relationships" xmlns:p="http://schemas.openxmlformats.org/presentationml/2006/main">
  <p:tag name="KSO_WM_UNIT_INDEX" val="18"/>
  <p:tag name="KSO_WM_UNIT_TYPE" val="f"/>
  <p:tag name="KSO_WM_UNIT_SUBTYPE" val="a"/>
  <p:tag name="KSO_WM_BEAUTIFY_FLAG" val="#wm#"/>
</p:tagLst>
</file>

<file path=ppt/tags/tag231.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232.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233.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234.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235.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236.xml><?xml version="1.0" encoding="utf-8"?>
<p:tagLst xmlns:a="http://schemas.openxmlformats.org/drawingml/2006/main" xmlns:r="http://schemas.openxmlformats.org/officeDocument/2006/relationships" xmlns:p="http://schemas.openxmlformats.org/presentationml/2006/main">
  <p:tag name="KSO_WM_UNIT_INDEX" val="10"/>
  <p:tag name="KSO_WM_UNIT_TYPE" val="i"/>
  <p:tag name="KSO_WM_BEAUTIFY_FLAG" val="#wm#"/>
</p:tagLst>
</file>

<file path=ppt/tags/tag237.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238.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239.xml><?xml version="1.0" encoding="utf-8"?>
<p:tagLst xmlns:a="http://schemas.openxmlformats.org/drawingml/2006/main" xmlns:r="http://schemas.openxmlformats.org/officeDocument/2006/relationships" xmlns:p="http://schemas.openxmlformats.org/presentationml/2006/main">
  <p:tag name="KSO_WM_UNIT_INDEX" val="11"/>
  <p:tag name="KSO_WM_UNIT_TYPE" val="f"/>
  <p:tag name="KSO_WM_UNIT_SUBTYPE" val="a"/>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a="http://schemas.openxmlformats.org/drawingml/2006/main" xmlns:r="http://schemas.openxmlformats.org/officeDocument/2006/relationships" xmlns:p="http://schemas.openxmlformats.org/presentationml/2006/main">
  <p:tag name="KSO_WM_UNIT_INDEX" val="14"/>
  <p:tag name="KSO_WM_UNIT_TYPE" val="i"/>
  <p:tag name="KSO_WM_BEAUTIFY_FLAG" val="#wm#"/>
</p:tagLst>
</file>

<file path=ppt/tags/tag241.xml><?xml version="1.0" encoding="utf-8"?>
<p:tagLst xmlns:a="http://schemas.openxmlformats.org/drawingml/2006/main" xmlns:r="http://schemas.openxmlformats.org/officeDocument/2006/relationships" xmlns:p="http://schemas.openxmlformats.org/presentationml/2006/main">
  <p:tag name="KSO_WM_UNIT_INDEX" val="12"/>
  <p:tag name="KSO_WM_UNIT_TYPE" val="f"/>
  <p:tag name="KSO_WM_UNIT_SUBTYPE" val="a"/>
  <p:tag name="KSO_WM_BEAUTIFY_FLAG" val="#wm#"/>
</p:tagLst>
</file>

<file path=ppt/tags/tag24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4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4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4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5.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5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5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5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5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6.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6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6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40498760"/>
</p:tagLst>
</file>

<file path=ppt/tags/tag266.xml><?xml version="1.0" encoding="utf-8"?>
<p:tagLst xmlns:a="http://schemas.openxmlformats.org/drawingml/2006/main" xmlns:r="http://schemas.openxmlformats.org/officeDocument/2006/relationships" xmlns:p="http://schemas.openxmlformats.org/presentationml/2006/main">
  <p:tag name="KSO_WM_UNIT_TEXT" val="“六化”出台背景与核心价值"/>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67.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40498760"/>
  <p:tag name="KSO_WM_TEMPLATE_CATEGORY" val="custom"/>
  <p:tag name="KSO_WM_SLIDE_INDEX" val="7"/>
  <p:tag name="KSO_WM_SLIDE_ID" val="custom40498760_7"/>
  <p:tag name="KSO_WM_TEMPLATE_MASTER_TYPE" val="0"/>
  <p:tag name="KSO_WM_SLIDE_LAYOUT" val="a_b_e"/>
  <p:tag name="KSO_WM_SLIDE_LAYOUT_CNT" val="1_1_1"/>
  <p:tag name="KSO_WM_SLIDE_THEME_ID" val="3431773"/>
  <p:tag name="KSO_WM_SLIDE_THEME_NAME" val="建筑业汇报通用模板"/>
</p:tagLst>
</file>

<file path=ppt/tags/tag26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40498760_7*a*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10"/>
  <p:tag name="KSO_WM_UNIT_TEXT_TYPE" val="1"/>
  <p:tag name="KSO_WM_UNIT_NOCLEAR" val="0"/>
  <p:tag name="KSO_WM_UNIT_PRESET_TEXT" val="添加章节标题"/>
</p:tagLst>
</file>

<file path=ppt/tags/tag269.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ID" val="custom40498760_7*b*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25"/>
  <p:tag name="KSO_WM_UNIT_TEXT_TYPE" val="1"/>
  <p:tag name="KSO_WM_UNIT_NOCLEAR" val="0"/>
  <p:tag name="KSO_WM_UNIT_PRESET_TEXT" val="单击添加章节副标题"/>
</p:tagLst>
</file>

<file path=ppt/tags/tag27.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2"/>
  <p:tag name="KSO_WM_BEAUTIFY_FLAG" val="#wm#"/>
  <p:tag name="KSO_WM_TAG_VERSION" val="3.0"/>
  <p:tag name="KSO_WM_UNIT_PRESET_TEXT" val="署名"/>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8"/>
</p:tagLst>
</file>

<file path=ppt/tags/tag270.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custom40498760_7*e*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VALUE" val="6"/>
  <p:tag name="KSO_WM_UNIT_TEXT_TYPE" val="0"/>
  <p:tag name="KSO_WM_UNIT_NOCLEAR" val="1"/>
  <p:tag name="KSO_WM_UNIT_PRESET_TEXT" val="PATR ONE"/>
</p:tagLst>
</file>

<file path=ppt/tags/tag27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272.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273.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 name="KSO_WM_DIAGRAM_VIRTUALLY_FRAME" val="{&quot;height&quot;:373,&quot;left&quot;:114.2,&quot;top&quot;:120,&quot;width&quot;:350.8}"/>
</p:tagLst>
</file>

<file path=ppt/tags/tag274.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 name="KSO_WM_DIAGRAM_VIRTUALLY_FRAME" val="{&quot;height&quot;:373,&quot;left&quot;:114.2,&quot;top&quot;:120,&quot;width&quot;:350.8}"/>
</p:tagLst>
</file>

<file path=ppt/tags/tag275.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 name="KSO_WM_DIAGRAM_VIRTUALLY_FRAME" val="{&quot;height&quot;:373,&quot;left&quot;:114.2,&quot;top&quot;:120,&quot;width&quot;:350.8}"/>
</p:tagLst>
</file>

<file path=ppt/tags/tag276.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 name="KSO_WM_DIAGRAM_VIRTUALLY_FRAME" val="{&quot;height&quot;:373,&quot;left&quot;:114.2,&quot;top&quot;:120,&quot;width&quot;:350.8}"/>
</p:tagLst>
</file>

<file path=ppt/tags/tag277.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 name="KSO_WM_DIAGRAM_VIRTUALLY_FRAME" val="{&quot;height&quot;:373,&quot;left&quot;:114.2,&quot;top&quot;:120,&quot;width&quot;:350.8}"/>
</p:tagLst>
</file>

<file path=ppt/tags/tag278.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 name="KSO_WM_DIAGRAM_VIRTUALLY_FRAME" val="{&quot;height&quot;:373,&quot;left&quot;:114.2,&quot;top&quot;:120,&quot;width&quot;:350.8}"/>
</p:tagLst>
</file>

<file path=ppt/tags/tag279.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 name="KSO_WM_DIAGRAM_VIRTUALLY_FRAME" val="{&quot;height&quot;:373,&quot;left&quot;:114.2,&quot;top&quot;:120,&quot;width&quot;:350.8}"/>
</p:tagLst>
</file>

<file path=ppt/tags/tag28.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0.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 name="KSO_WM_DIAGRAM_VIRTUALLY_FRAME" val="{&quot;height&quot;:373,&quot;left&quot;:114.2,&quot;top&quot;:120,&quot;width&quot;:350.8}"/>
</p:tagLst>
</file>

<file path=ppt/tags/tag281.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282.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283.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UNIT_INDEX" val="6"/>
  <p:tag name="KSO_WM_UNIT_TYPE" val="i"/>
  <p:tag name="KSO_WM_BEAUTIFY_FLAG" val="#wm#"/>
</p:tagLst>
</file>

<file path=ppt/tags/tag285.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UNIT_TEXT" val="“六化”出台背景与核心价值"/>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87.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288.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1_1"/>
  <p:tag name="KSO_WM_UNIT_ID" val="diagram19882022_3*l_h_i*1_1_1"/>
  <p:tag name="KSO_WM_TEMPLATE_INDEX" val="19882022"/>
  <p:tag name="KSO_WM_TAG_VERSION" val="2.0"/>
  <p:tag name="KSO_WM_DIAGRAM_GROUP_CODE" val="l1-1"/>
</p:tagLst>
</file>

<file path=ppt/tags/tag29.xml><?xml version="1.0" encoding="utf-8"?>
<p:tagLst xmlns:a="http://schemas.openxmlformats.org/drawingml/2006/main" xmlns:r="http://schemas.openxmlformats.org/officeDocument/2006/relationships"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1_1"/>
  <p:tag name="KSO_WM_UNIT_ID" val="diagram19882022_3*l_h_x*1_1_1"/>
  <p:tag name="KSO_WM_TEMPLATE_INDEX" val="19882022"/>
  <p:tag name="KSO_WM_TAG_VERSION" val="2.0"/>
  <p:tag name="KSO_WM_DIAGRAM_GROUP_CODE" val="l1-1"/>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1"/>
  <p:tag name="KSO_WM_UNIT_ID" val="diagram19882022_3*l_h_f*1_1_1"/>
  <p:tag name="KSO_WM_TEMPLATE_INDEX" val="19882022"/>
  <p:tag name="KSO_WM_TAG_VERSION" val="2.0"/>
  <p:tag name="KSO_WM_DIAGRAM_GROUP_CODE" val="l1-1"/>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2_1"/>
  <p:tag name="KSO_WM_UNIT_ID" val="diagram19882022_3*l_h_i*1_2_1"/>
  <p:tag name="KSO_WM_TEMPLATE_INDEX" val="19882022"/>
  <p:tag name="KSO_WM_TAG_VERSION" val="2.0"/>
  <p:tag name="KSO_WM_DIAGRAM_GROUP_CODE" val="l1-1"/>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2_1"/>
  <p:tag name="KSO_WM_UNIT_ID" val="diagram19882022_3*l_h_x*1_2_1"/>
  <p:tag name="KSO_WM_TEMPLATE_INDEX" val="19882022"/>
  <p:tag name="KSO_WM_TAG_VERSION" val="2.0"/>
  <p:tag name="KSO_WM_DIAGRAM_GROUP_CODE" val="l1-1"/>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1"/>
  <p:tag name="KSO_WM_UNIT_ID" val="diagram19882022_3*l_h_f*1_2_1"/>
  <p:tag name="KSO_WM_TEMPLATE_INDEX" val="19882022"/>
  <p:tag name="KSO_WM_TAG_VERSION" val="2.0"/>
  <p:tag name="KSO_WM_DIAGRAM_GROUP_CODE" val="l1-1"/>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3_1"/>
  <p:tag name="KSO_WM_UNIT_ID" val="diagram19882022_3*l_h_i*1_3_1"/>
  <p:tag name="KSO_WM_TEMPLATE_INDEX" val="19882022"/>
  <p:tag name="KSO_WM_TAG_VERSION" val="2.0"/>
  <p:tag name="KSO_WM_DIAGRAM_GROUP_CODE" val="l1-1"/>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3_1"/>
  <p:tag name="KSO_WM_UNIT_ID" val="diagram19882022_3*l_h_x*1_3_1"/>
  <p:tag name="KSO_WM_TEMPLATE_INDEX" val="19882022"/>
  <p:tag name="KSO_WM_TAG_VERSION" val="2.0"/>
  <p:tag name="KSO_WM_DIAGRAM_GROUP_CODE" val="l1-1"/>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3_1"/>
  <p:tag name="KSO_WM_UNIT_ID" val="diagram19882022_3*l_h_f*1_3_1"/>
  <p:tag name="KSO_WM_TEMPLATE_INDEX" val="19882022"/>
  <p:tag name="KSO_WM_TAG_VERSION" val="2.0"/>
  <p:tag name="KSO_WM_DIAGRAM_GROUP_CODE" val="l1-1"/>
</p:tagLst>
</file>

<file path=ppt/tags/tag298.xml><?xml version="1.0" encoding="utf-8"?>
<p:tagLst xmlns:a="http://schemas.openxmlformats.org/drawingml/2006/main" xmlns:r="http://schemas.openxmlformats.org/officeDocument/2006/relationships" xmlns:p="http://schemas.openxmlformats.org/presentationml/2006/main">
  <p:tag name="KSO_WM_UNIT_INDEX" val="15"/>
  <p:tag name="KSO_WM_UNIT_TYPE" val="f"/>
  <p:tag name="KSO_WM_UNIT_SUBTYPE" val="a"/>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UNIT_INDEX" val="16"/>
  <p:tag name="KSO_WM_UNIT_TYPE" val="β"/>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a="http://schemas.openxmlformats.org/drawingml/2006/main" xmlns:r="http://schemas.openxmlformats.org/officeDocument/2006/relationships"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0.xml><?xml version="1.0" encoding="utf-8"?>
<p:tagLst xmlns:a="http://schemas.openxmlformats.org/drawingml/2006/main" xmlns:r="http://schemas.openxmlformats.org/officeDocument/2006/relationships" xmlns:p="http://schemas.openxmlformats.org/presentationml/2006/main">
  <p:tag name="KSO_WM_UNIT_INDEX" val="17"/>
  <p:tag name="KSO_WM_UNIT_TYPE" val="j"/>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INDEX" val="18"/>
  <p:tag name="KSO_WM_UNIT_TYPE" val="f"/>
  <p:tag name="KSO_WM_UNIT_SUBTYPE" val="a"/>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TEXT" val="网格化管理 · 核心内涵与建设目标"/>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0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304.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305.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306.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307.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308.xml><?xml version="1.0" encoding="utf-8"?>
<p:tagLst xmlns:a="http://schemas.openxmlformats.org/drawingml/2006/main" xmlns:r="http://schemas.openxmlformats.org/officeDocument/2006/relationships" xmlns:p="http://schemas.openxmlformats.org/presentationml/2006/main">
  <p:tag name="KSO_WM_UNIT_INDEX" val="10"/>
  <p:tag name="KSO_WM_UNIT_TYPE" val="i"/>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0.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311.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312.xml><?xml version="1.0" encoding="utf-8"?>
<p:tagLst xmlns:a="http://schemas.openxmlformats.org/drawingml/2006/main" xmlns:r="http://schemas.openxmlformats.org/officeDocument/2006/relationships" xmlns:p="http://schemas.openxmlformats.org/presentationml/2006/main">
  <p:tag name="KSO_WM_UNIT_INDEX" val="12"/>
  <p:tag name="KSO_WM_UNIT_TYPE" val="i"/>
  <p:tag name="KSO_WM_BEAUTIFY_FLAG" val="#wm#"/>
</p:tagLst>
</file>

<file path=ppt/tags/tag313.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314.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315.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316.xml><?xml version="1.0" encoding="utf-8"?>
<p:tagLst xmlns:a="http://schemas.openxmlformats.org/drawingml/2006/main" xmlns:r="http://schemas.openxmlformats.org/officeDocument/2006/relationships" xmlns:p="http://schemas.openxmlformats.org/presentationml/2006/main">
  <p:tag name="KSO_WM_UNIT_INDEX" val="14"/>
  <p:tag name="KSO_WM_UNIT_TYPE" val="f"/>
  <p:tag name="KSO_WM_UNIT_SUBTYPE" val="a"/>
  <p:tag name="KSO_WM_BEAUTIFY_FLAG" val="#wm#"/>
</p:tagLst>
</file>

<file path=ppt/tags/tag317.xml><?xml version="1.0" encoding="utf-8"?>
<p:tagLst xmlns:a="http://schemas.openxmlformats.org/drawingml/2006/main" xmlns:r="http://schemas.openxmlformats.org/officeDocument/2006/relationships" xmlns:p="http://schemas.openxmlformats.org/presentationml/2006/main">
  <p:tag name="KSO_WM_UNIT_INDEX" val="15"/>
  <p:tag name="KSO_WM_UNIT_TYPE" val="j"/>
  <p:tag name="KSO_WM_BEAUTIFY_FLAG" val="#wm#"/>
</p:tagLst>
</file>

<file path=ppt/tags/tag318.xml><?xml version="1.0" encoding="utf-8"?>
<p:tagLst xmlns:a="http://schemas.openxmlformats.org/drawingml/2006/main" xmlns:r="http://schemas.openxmlformats.org/officeDocument/2006/relationships" xmlns:p="http://schemas.openxmlformats.org/presentationml/2006/main">
  <p:tag name="KSO_WM_UNIT_INDEX" val="30"/>
  <p:tag name="KSO_WM_UNIT_TYPE" val="f"/>
  <p:tag name="KSO_WM_UNIT_SUBTYPE" val="a"/>
  <p:tag name="KSO_WM_BEAUTIFY_FLAG" val="#wm#"/>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1_1"/>
  <p:tag name="KSO_WM_UNIT_ID" val="diagram19882022_4*l_h_i*1_1_1"/>
  <p:tag name="KSO_WM_TEMPLATE_INDEX" val="19882022"/>
  <p:tag name="KSO_WM_TAG_VERSION" val="2.0"/>
  <p:tag name="KSO_WM_DIAGRAM_GROUP_CODE" val="l1-1"/>
</p:tagLst>
</file>

<file path=ppt/tags/tag3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1_1"/>
  <p:tag name="KSO_WM_UNIT_ID" val="diagram19882022_4*l_h_x*1_1_1"/>
  <p:tag name="KSO_WM_TEMPLATE_INDEX" val="19882022"/>
  <p:tag name="KSO_WM_TAG_VERSION" val="2.0"/>
  <p:tag name="KSO_WM_DIAGRAM_GROUP_CODE" val="l1-1"/>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1_1"/>
  <p:tag name="KSO_WM_UNIT_ID" val="diagram19882022_4*l_h_a*1_1_1"/>
  <p:tag name="KSO_WM_TEMPLATE_INDEX" val="19882022"/>
  <p:tag name="KSO_WM_TAG_VERSION" val="2.0"/>
  <p:tag name="KSO_WM_DIAGRAM_GROUP_CODE" val="l1-1"/>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1"/>
  <p:tag name="KSO_WM_UNIT_ID" val="diagram19882022_4*l_h_f*1_1_1"/>
  <p:tag name="KSO_WM_TEMPLATE_INDEX" val="19882022"/>
  <p:tag name="KSO_WM_TAG_VERSION" val="2.0"/>
  <p:tag name="KSO_WM_DIAGRAM_GROUP_CODE" val="l1-1"/>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2_1"/>
  <p:tag name="KSO_WM_UNIT_ID" val="diagram19882022_4*l_h_i*1_2_1"/>
  <p:tag name="KSO_WM_TEMPLATE_INDEX" val="19882022"/>
  <p:tag name="KSO_WM_TAG_VERSION" val="2.0"/>
  <p:tag name="KSO_WM_DIAGRAM_GROUP_CODE" val="l1-1"/>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2_1"/>
  <p:tag name="KSO_WM_UNIT_ID" val="diagram19882022_4*l_h_x*1_2_1"/>
  <p:tag name="KSO_WM_TEMPLATE_INDEX" val="19882022"/>
  <p:tag name="KSO_WM_TAG_VERSION" val="2.0"/>
  <p:tag name="KSO_WM_DIAGRAM_GROUP_CODE" val="l1-1"/>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2_1"/>
  <p:tag name="KSO_WM_UNIT_ID" val="diagram19882022_4*l_h_a*1_2_1"/>
  <p:tag name="KSO_WM_TEMPLATE_INDEX" val="19882022"/>
  <p:tag name="KSO_WM_TAG_VERSION" val="2.0"/>
  <p:tag name="KSO_WM_DIAGRAM_GROUP_CODE" val="l1-1"/>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1"/>
  <p:tag name="KSO_WM_UNIT_ID" val="diagram19882022_4*l_h_f*1_2_1"/>
  <p:tag name="KSO_WM_TEMPLATE_INDEX" val="19882022"/>
  <p:tag name="KSO_WM_TAG_VERSION" val="2.0"/>
  <p:tag name="KSO_WM_DIAGRAM_GROUP_CODE" val="l1-1"/>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3_1"/>
  <p:tag name="KSO_WM_UNIT_ID" val="diagram19882022_4*l_h_i*1_3_1"/>
  <p:tag name="KSO_WM_TEMPLATE_INDEX" val="19882022"/>
  <p:tag name="KSO_WM_TAG_VERSION" val="2.0"/>
  <p:tag name="KSO_WM_DIAGRAM_GROUP_CODE" val="l1-1"/>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3_1"/>
  <p:tag name="KSO_WM_UNIT_ID" val="diagram19882022_4*l_h_x*1_3_1"/>
  <p:tag name="KSO_WM_TEMPLATE_INDEX" val="19882022"/>
  <p:tag name="KSO_WM_TAG_VERSION" val="2.0"/>
  <p:tag name="KSO_WM_DIAGRAM_GROUP_CODE" val="l1-1"/>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3_1"/>
  <p:tag name="KSO_WM_UNIT_ID" val="diagram19882022_4*l_h_a*1_3_1"/>
  <p:tag name="KSO_WM_TEMPLATE_INDEX" val="19882022"/>
  <p:tag name="KSO_WM_TAG_VERSION" val="2.0"/>
  <p:tag name="KSO_WM_DIAGRAM_GROUP_CODE" val="l1-1"/>
</p:tagLst>
</file>

<file path=ppt/tags/tag33.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3_1"/>
  <p:tag name="KSO_WM_UNIT_ID" val="diagram19882022_4*l_h_f*1_3_1"/>
  <p:tag name="KSO_WM_TEMPLATE_INDEX" val="19882022"/>
  <p:tag name="KSO_WM_TAG_VERSION" val="2.0"/>
  <p:tag name="KSO_WM_DIAGRAM_GROUP_CODE" val="l1-1"/>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4_1"/>
  <p:tag name="KSO_WM_UNIT_ID" val="diagram19882022_4*l_h_i*1_4_1"/>
  <p:tag name="KSO_WM_TEMPLATE_INDEX" val="19882022"/>
  <p:tag name="KSO_WM_TAG_VERSION" val="2.0"/>
  <p:tag name="KSO_WM_DIAGRAM_GROUP_CODE" val="l1-1"/>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4_1"/>
  <p:tag name="KSO_WM_UNIT_ID" val="diagram19882022_4*l_h_x*1_4_1"/>
  <p:tag name="KSO_WM_TEMPLATE_INDEX" val="19882022"/>
  <p:tag name="KSO_WM_TAG_VERSION" val="2.0"/>
  <p:tag name="KSO_WM_DIAGRAM_GROUP_CODE" val="l1-1"/>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4_1"/>
  <p:tag name="KSO_WM_UNIT_ID" val="diagram19882022_4*l_h_a*1_4_1"/>
  <p:tag name="KSO_WM_TEMPLATE_INDEX" val="19882022"/>
  <p:tag name="KSO_WM_TAG_VERSION" val="2.0"/>
  <p:tag name="KSO_WM_DIAGRAM_GROUP_CODE" val="l1-1"/>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4_1"/>
  <p:tag name="KSO_WM_UNIT_ID" val="diagram19882022_4*l_h_f*1_4_1"/>
  <p:tag name="KSO_WM_TEMPLATE_INDEX" val="19882022"/>
  <p:tag name="KSO_WM_TAG_VERSION" val="2.0"/>
  <p:tag name="KSO_WM_DIAGRAM_GROUP_CODE" val="l1-1"/>
</p:tagLst>
</file>

<file path=ppt/tags/tag335.xml><?xml version="1.0" encoding="utf-8"?>
<p:tagLst xmlns:a="http://schemas.openxmlformats.org/drawingml/2006/main" xmlns:r="http://schemas.openxmlformats.org/officeDocument/2006/relationships" xmlns:p="http://schemas.openxmlformats.org/presentationml/2006/main">
  <p:tag name="KSO_WM_UNIT_TEXT" val="网格划分标准与层级责任体系"/>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3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337.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338.xml><?xml version="1.0" encoding="utf-8"?>
<p:tagLst xmlns:a="http://schemas.openxmlformats.org/drawingml/2006/main" xmlns:r="http://schemas.openxmlformats.org/officeDocument/2006/relationships" xmlns:p="http://schemas.openxmlformats.org/presentationml/2006/main">
  <p:tag name="KSO_WM_UNIT_INDEX" val="5"/>
  <p:tag name="KSO_WM_UNIT_TYPE" val="j"/>
  <p:tag name="KSO_WM_BEAUTIFY_FLAG" val="#wm#"/>
</p:tagLst>
</file>

<file path=ppt/tags/tag339.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0.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341.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342.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343.xml><?xml version="1.0" encoding="utf-8"?>
<p:tagLst xmlns:a="http://schemas.openxmlformats.org/drawingml/2006/main" xmlns:r="http://schemas.openxmlformats.org/officeDocument/2006/relationships" xmlns:p="http://schemas.openxmlformats.org/presentationml/2006/main">
  <p:tag name="KSO_WM_UNIT_INDEX" val="14"/>
  <p:tag name="KSO_WM_UNIT_TYPE" val="f"/>
  <p:tag name="KSO_WM_UNIT_SUBTYPE" val="a"/>
  <p:tag name="KSO_WM_BEAUTIFY_FLAG" val="#wm#"/>
</p:tagLst>
</file>

<file path=ppt/tags/tag344.xml><?xml version="1.0" encoding="utf-8"?>
<p:tagLst xmlns:a="http://schemas.openxmlformats.org/drawingml/2006/main" xmlns:r="http://schemas.openxmlformats.org/officeDocument/2006/relationships" xmlns:p="http://schemas.openxmlformats.org/presentationml/2006/main">
  <p:tag name="KSO_WM_UNIT_INDEX" val="15"/>
  <p:tag name="KSO_WM_UNIT_TYPE" val="f"/>
  <p:tag name="KSO_WM_UNIT_SUBTYPE" val="a"/>
  <p:tag name="KSO_WM_BEAUTIFY_FLAG" val="#wm#"/>
</p:tagLst>
</file>

<file path=ppt/tags/tag345.xml><?xml version="1.0" encoding="utf-8"?>
<p:tagLst xmlns:a="http://schemas.openxmlformats.org/drawingml/2006/main" xmlns:r="http://schemas.openxmlformats.org/officeDocument/2006/relationships" xmlns:p="http://schemas.openxmlformats.org/presentationml/2006/main">
  <p:tag name="KSO_WM_UNIT_TEXT" val="网格化日常运行与闭环管理机制"/>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46.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40498760"/>
  <p:tag name="KSO_WM_TEMPLATE_CATEGORY" val="custom"/>
  <p:tag name="KSO_WM_SLIDE_INDEX" val="7"/>
  <p:tag name="KSO_WM_SLIDE_ID" val="custom40498760_7"/>
  <p:tag name="KSO_WM_TEMPLATE_MASTER_TYPE" val="0"/>
  <p:tag name="KSO_WM_SLIDE_LAYOUT" val="a_b_e"/>
  <p:tag name="KSO_WM_SLIDE_LAYOUT_CNT" val="1_1_1"/>
  <p:tag name="KSO_WM_SLIDE_THEME_ID" val="3431773"/>
  <p:tag name="KSO_WM_SLIDE_THEME_NAME" val="建筑业汇报通用模板"/>
</p:tagLst>
</file>

<file path=ppt/tags/tag34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40498760_7*a*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10"/>
  <p:tag name="KSO_WM_UNIT_TEXT_TYPE" val="1"/>
  <p:tag name="KSO_WM_UNIT_NOCLEAR" val="0"/>
  <p:tag name="KSO_WM_UNIT_PRESET_TEXT" val="添加章节标题"/>
</p:tagLst>
</file>

<file path=ppt/tags/tag348.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ID" val="custom40498760_7*b*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25"/>
  <p:tag name="KSO_WM_UNIT_TEXT_TYPE" val="1"/>
  <p:tag name="KSO_WM_UNIT_NOCLEAR" val="0"/>
  <p:tag name="KSO_WM_UNIT_PRESET_TEXT" val="单击添加章节副标题"/>
</p:tagLst>
</file>

<file path=ppt/tags/tag349.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_4*e*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VALUE" val="7"/>
  <p:tag name="KSO_WM_UNIT_TEXT_TYPE" val="0"/>
  <p:tag name="KSO_WM_UNIT_NOCLEAR" val="0"/>
  <p:tag name="KSO_WM_UNIT_PRESET_TEXT" val="节编号"/>
</p:tagLst>
</file>

<file path=ppt/tags/tag35.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0.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351.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352.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353.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354.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355.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356.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357.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358.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359.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0.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361.xml><?xml version="1.0" encoding="utf-8"?>
<p:tagLst xmlns:a="http://schemas.openxmlformats.org/drawingml/2006/main" xmlns:r="http://schemas.openxmlformats.org/officeDocument/2006/relationships" xmlns:p="http://schemas.openxmlformats.org/presentationml/2006/main">
  <p:tag name="KSO_WM_UNIT_INDEX" val="4"/>
  <p:tag name="KSO_WM_UNIT_TYPE" val="a"/>
  <p:tag name="KSO_WM_BEAUTIFY_FLAG" val="#wm#"/>
</p:tagLst>
</file>

<file path=ppt/tags/tag362.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363.xml><?xml version="1.0" encoding="utf-8"?>
<p:tagLst xmlns:a="http://schemas.openxmlformats.org/drawingml/2006/main" xmlns:r="http://schemas.openxmlformats.org/officeDocument/2006/relationships" xmlns:p="http://schemas.openxmlformats.org/presentationml/2006/main">
  <p:tag name="KSO_WM_UNIT_TEXT" val="网格化落地常见误区与优化提升路径"/>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6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365.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366.xml><?xml version="1.0" encoding="utf-8"?>
<p:tagLst xmlns:a="http://schemas.openxmlformats.org/drawingml/2006/main" xmlns:r="http://schemas.openxmlformats.org/officeDocument/2006/relationships" xmlns:p="http://schemas.openxmlformats.org/presentationml/2006/main">
  <p:tag name="KSO_WM_UNIT_INDEX" val="1_1_3"/>
  <p:tag name="KSO_WM_UNIT_TYPE" val="l_h_f"/>
  <p:tag name="KSO_WM_UNIT_SUBTYPE" val="a"/>
  <p:tag name="KSO_WM_TEMPLATE_CATEGORY" val="diagram"/>
  <p:tag name="KSO_WM_TEMPLATE_INDEX" val="19882022"/>
  <p:tag name="KSO_WM_UNIT_ID" val="diagram19882022*l_h_f*1_1_3"/>
  <p:tag name="KSO_WM_DIAGRAM_GROUP_CODE" val="l1-1"/>
  <p:tag name="KSO_WM_TAG_VERSION" val="2.0"/>
  <p:tag name="KSO_WM_BEAUTIFY_FLAG" val="#wm#"/>
</p:tagLst>
</file>

<file path=ppt/tags/tag367.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368.xml><?xml version="1.0" encoding="utf-8"?>
<p:tagLst xmlns:a="http://schemas.openxmlformats.org/drawingml/2006/main" xmlns:r="http://schemas.openxmlformats.org/officeDocument/2006/relationships" xmlns:p="http://schemas.openxmlformats.org/presentationml/2006/main">
  <p:tag name="KSO_WM_UNIT_INDEX" val="1_2_3"/>
  <p:tag name="KSO_WM_UNIT_TYPE" val="l_h_f"/>
  <p:tag name="KSO_WM_UNIT_SUBTYPE" val="a"/>
  <p:tag name="KSO_WM_TEMPLATE_CATEGORY" val="diagram"/>
  <p:tag name="KSO_WM_TEMPLATE_INDEX" val="19882022"/>
  <p:tag name="KSO_WM_UNIT_ID" val="diagram19882022*l_h_f*1_2_3"/>
  <p:tag name="KSO_WM_DIAGRAM_GROUP_CODE" val="l1-1"/>
  <p:tag name="KSO_WM_TAG_VERSION" val="2.0"/>
  <p:tag name="KSO_WM_BEAUTIFY_FLAG" val="#wm#"/>
</p:tagLst>
</file>

<file path=ppt/tags/tag369.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0.xml><?xml version="1.0" encoding="utf-8"?>
<p:tagLst xmlns:a="http://schemas.openxmlformats.org/drawingml/2006/main" xmlns:r="http://schemas.openxmlformats.org/officeDocument/2006/relationships" xmlns:p="http://schemas.openxmlformats.org/presentationml/2006/main">
  <p:tag name="KSO_WM_UNIT_INDEX" val="1_3_3"/>
  <p:tag name="KSO_WM_UNIT_TYPE" val="l_h_f"/>
  <p:tag name="KSO_WM_UNIT_SUBTYPE" val="a"/>
  <p:tag name="KSO_WM_TEMPLATE_CATEGORY" val="diagram"/>
  <p:tag name="KSO_WM_TEMPLATE_INDEX" val="19882022"/>
  <p:tag name="KSO_WM_UNIT_ID" val="diagram19882022*l_h_f*1_3_3"/>
  <p:tag name="KSO_WM_DIAGRAM_GROUP_CODE" val="l1-1"/>
  <p:tag name="KSO_WM_TAG_VERSION" val="2.0"/>
  <p:tag name="KSO_WM_BEAUTIFY_FLAG" val="#wm#"/>
</p:tagLst>
</file>

<file path=ppt/tags/tag371.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372.xml><?xml version="1.0" encoding="utf-8"?>
<p:tagLst xmlns:a="http://schemas.openxmlformats.org/drawingml/2006/main" xmlns:r="http://schemas.openxmlformats.org/officeDocument/2006/relationships" xmlns:p="http://schemas.openxmlformats.org/presentationml/2006/main">
  <p:tag name="KSO_WM_UNIT_INDEX" val="1_4_3"/>
  <p:tag name="KSO_WM_UNIT_TYPE" val="l_h_f"/>
  <p:tag name="KSO_WM_UNIT_SUBTYPE" val="a"/>
  <p:tag name="KSO_WM_TEMPLATE_CATEGORY" val="diagram"/>
  <p:tag name="KSO_WM_TEMPLATE_INDEX" val="19882022"/>
  <p:tag name="KSO_WM_UNIT_ID" val="diagram19882022*l_h_f*1_4_3"/>
  <p:tag name="KSO_WM_DIAGRAM_GROUP_CODE" val="l1-1"/>
  <p:tag name="KSO_WM_TAG_VERSION" val="2.0"/>
  <p:tag name="KSO_WM_BEAUTIFY_FLAG" val="#wm#"/>
</p:tagLst>
</file>

<file path=ppt/tags/tag373.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374.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375.xml><?xml version="1.0" encoding="utf-8"?>
<p:tagLst xmlns:a="http://schemas.openxmlformats.org/drawingml/2006/main" xmlns:r="http://schemas.openxmlformats.org/officeDocument/2006/relationships" xmlns:p="http://schemas.openxmlformats.org/presentationml/2006/main">
  <p:tag name="KSO_WM_UNIT_TEXT" val="专业化建设 · 核心内涵与建设目标"/>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376.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377.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378.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379.xml><?xml version="1.0" encoding="utf-8"?>
<p:tagLst xmlns:a="http://schemas.openxmlformats.org/drawingml/2006/main" xmlns:r="http://schemas.openxmlformats.org/officeDocument/2006/relationships" xmlns:p="http://schemas.openxmlformats.org/presentationml/2006/main">
  <p:tag name="KSO_WM_UNIT_INDEX" val="6"/>
  <p:tag name="KSO_WM_UNIT_TYPE" val="i"/>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0.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381.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382.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383.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384.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385.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386.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387.xml><?xml version="1.0" encoding="utf-8"?>
<p:tagLst xmlns:a="http://schemas.openxmlformats.org/drawingml/2006/main" xmlns:r="http://schemas.openxmlformats.org/officeDocument/2006/relationships" xmlns:p="http://schemas.openxmlformats.org/presentationml/2006/main">
  <p:tag name="KSO_WM_UNIT_INDEX" val="17"/>
  <p:tag name="KSO_WM_UNIT_TYPE" val="i"/>
  <p:tag name="KSO_WM_BEAUTIFY_FLAG" val="#wm#"/>
</p:tagLst>
</file>

<file path=ppt/tags/tag388.xml><?xml version="1.0" encoding="utf-8"?>
<p:tagLst xmlns:a="http://schemas.openxmlformats.org/drawingml/2006/main" xmlns:r="http://schemas.openxmlformats.org/officeDocument/2006/relationships" xmlns:p="http://schemas.openxmlformats.org/presentationml/2006/main">
  <p:tag name="KSO_WM_UNIT_INDEX" val="14"/>
  <p:tag name="KSO_WM_UNIT_TYPE" val="f"/>
  <p:tag name="KSO_WM_UNIT_SUBTYPE" val="a"/>
  <p:tag name="KSO_WM_BEAUTIFY_FLAG" val="#wm#"/>
</p:tagLst>
</file>

<file path=ppt/tags/tag389.xml><?xml version="1.0" encoding="utf-8"?>
<p:tagLst xmlns:a="http://schemas.openxmlformats.org/drawingml/2006/main" xmlns:r="http://schemas.openxmlformats.org/officeDocument/2006/relationships" xmlns:p="http://schemas.openxmlformats.org/presentationml/2006/main">
  <p:tag name="KSO_WM_UNIT_INDEX" val="20"/>
  <p:tag name="KSO_WM_UNIT_TYPE" val="i"/>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0.xml><?xml version="1.0" encoding="utf-8"?>
<p:tagLst xmlns:a="http://schemas.openxmlformats.org/drawingml/2006/main" xmlns:r="http://schemas.openxmlformats.org/officeDocument/2006/relationships" xmlns:p="http://schemas.openxmlformats.org/presentationml/2006/main">
  <p:tag name="KSO_WM_UNIT_INDEX" val="22"/>
  <p:tag name="KSO_WM_UNIT_TYPE" val="i"/>
  <p:tag name="KSO_WM_BEAUTIFY_FLAG" val="#wm#"/>
</p:tagLst>
</file>

<file path=ppt/tags/tag391.xml><?xml version="1.0" encoding="utf-8"?>
<p:tagLst xmlns:a="http://schemas.openxmlformats.org/drawingml/2006/main" xmlns:r="http://schemas.openxmlformats.org/officeDocument/2006/relationships" xmlns:p="http://schemas.openxmlformats.org/presentationml/2006/main">
  <p:tag name="KSO_WM_UNIT_INDEX" val="21"/>
  <p:tag name="KSO_WM_UNIT_TYPE" val="f"/>
  <p:tag name="KSO_WM_UNIT_SUBTYPE" val="a"/>
  <p:tag name="KSO_WM_BEAUTIFY_FLAG" val="#wm#"/>
</p:tagLst>
</file>

<file path=ppt/tags/tag392.xml><?xml version="1.0" encoding="utf-8"?>
<p:tagLst xmlns:a="http://schemas.openxmlformats.org/drawingml/2006/main" xmlns:r="http://schemas.openxmlformats.org/officeDocument/2006/relationships" xmlns:p="http://schemas.openxmlformats.org/presentationml/2006/main">
  <p:tag name="KSO_WM_UNIT_INDEX" val="23"/>
  <p:tag name="KSO_WM_UNIT_TYPE" val="i"/>
  <p:tag name="KSO_WM_BEAUTIFY_FLAG" val="#wm#"/>
</p:tagLst>
</file>

<file path=ppt/tags/tag393.xml><?xml version="1.0" encoding="utf-8"?>
<p:tagLst xmlns:a="http://schemas.openxmlformats.org/drawingml/2006/main" xmlns:r="http://schemas.openxmlformats.org/officeDocument/2006/relationships" xmlns:p="http://schemas.openxmlformats.org/presentationml/2006/main">
  <p:tag name="KSO_WM_UNIT_INDEX" val="25"/>
  <p:tag name="KSO_WM_UNIT_TYPE" val="i"/>
  <p:tag name="KSO_WM_BEAUTIFY_FLAG" val="#wm#"/>
</p:tagLst>
</file>

<file path=ppt/tags/tag394.xml><?xml version="1.0" encoding="utf-8"?>
<p:tagLst xmlns:a="http://schemas.openxmlformats.org/drawingml/2006/main" xmlns:r="http://schemas.openxmlformats.org/officeDocument/2006/relationships" xmlns:p="http://schemas.openxmlformats.org/presentationml/2006/main">
  <p:tag name="KSO_WM_UNIT_INDEX" val="24"/>
  <p:tag name="KSO_WM_UNIT_TYPE" val="f"/>
  <p:tag name="KSO_WM_UNIT_SUBTYPE" val="a"/>
  <p:tag name="KSO_WM_BEAUTIFY_FLAG" val="#wm#"/>
</p:tagLst>
</file>

<file path=ppt/tags/tag395.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396.xml><?xml version="1.0" encoding="utf-8"?>
<p:tagLst xmlns:a="http://schemas.openxmlformats.org/drawingml/2006/main" xmlns:r="http://schemas.openxmlformats.org/officeDocument/2006/relationships" xmlns:p="http://schemas.openxmlformats.org/presentationml/2006/main">
  <p:tag name="KSO_WM_UNIT_INDEX" val="12"/>
  <p:tag name="KSO_WM_UNIT_TYPE" val="i"/>
  <p:tag name="KSO_WM_BEAUTIFY_FLAG" val="#wm#"/>
</p:tagLst>
</file>

<file path=ppt/tags/tag397.xml><?xml version="1.0" encoding="utf-8"?>
<p:tagLst xmlns:a="http://schemas.openxmlformats.org/drawingml/2006/main" xmlns:r="http://schemas.openxmlformats.org/officeDocument/2006/relationships" xmlns:p="http://schemas.openxmlformats.org/presentationml/2006/main">
  <p:tag name="KSO_WM_UNIT_INDEX" val="15"/>
  <p:tag name="KSO_WM_UNIT_TYPE" val="i"/>
  <p:tag name="KSO_WM_BEAUTIFY_FLAG" val="#wm#"/>
</p:tagLst>
</file>

<file path=ppt/tags/tag398.xml><?xml version="1.0" encoding="utf-8"?>
<p:tagLst xmlns:a="http://schemas.openxmlformats.org/drawingml/2006/main" xmlns:r="http://schemas.openxmlformats.org/officeDocument/2006/relationships" xmlns:p="http://schemas.openxmlformats.org/presentationml/2006/main">
  <p:tag name="KSO_WM_UNIT_INDEX" val="16"/>
  <p:tag name="KSO_WM_UNIT_TYPE" val="f"/>
  <p:tag name="KSO_WM_UNIT_SUBTYPE" val="a"/>
  <p:tag name="KSO_WM_BEAUTIFY_FLAG" val="#wm#"/>
</p:tagLst>
</file>

<file path=ppt/tags/tag399.xml><?xml version="1.0" encoding="utf-8"?>
<p:tagLst xmlns:a="http://schemas.openxmlformats.org/drawingml/2006/main" xmlns:r="http://schemas.openxmlformats.org/officeDocument/2006/relationships" xmlns:p="http://schemas.openxmlformats.org/presentationml/2006/main">
  <p:tag name="KSO_WM_UNIT_INDEX" val="19"/>
  <p:tag name="KSO_WM_UNIT_TYPE" val="f"/>
  <p:tag name="KSO_WM_UNIT_SUBTYPE" val="a"/>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40498760"/>
</p:tagLst>
</file>

<file path=ppt/tags/tag40.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0.xml><?xml version="1.0" encoding="utf-8"?>
<p:tagLst xmlns:a="http://schemas.openxmlformats.org/drawingml/2006/main" xmlns:r="http://schemas.openxmlformats.org/officeDocument/2006/relationships" xmlns:p="http://schemas.openxmlformats.org/presentationml/2006/main">
  <p:tag name="KSO_WM_UNIT_TEXT" val="专业化能力建设的四大核心维度"/>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01.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402.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403.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404.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405.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406.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407.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408.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409.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0.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411.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412.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413.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414.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415.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416.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417.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418.xml><?xml version="1.0" encoding="utf-8"?>
<p:tagLst xmlns:a="http://schemas.openxmlformats.org/drawingml/2006/main" xmlns:r="http://schemas.openxmlformats.org/officeDocument/2006/relationships" xmlns:p="http://schemas.openxmlformats.org/presentationml/2006/main">
  <p:tag name="KSO_WM_UNIT_TEXT" val="第三方专业服务的合规应用与管理要点"/>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19.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40498760"/>
  <p:tag name="KSO_WM_TEMPLATE_CATEGORY" val="custom"/>
  <p:tag name="KSO_WM_SLIDE_INDEX" val="7"/>
  <p:tag name="KSO_WM_SLIDE_ID" val="custom40498760_7"/>
  <p:tag name="KSO_WM_TEMPLATE_MASTER_TYPE" val="0"/>
  <p:tag name="KSO_WM_SLIDE_LAYOUT" val="a_b_e"/>
  <p:tag name="KSO_WM_SLIDE_LAYOUT_CNT" val="1_1_1"/>
  <p:tag name="KSO_WM_SLIDE_THEME_ID" val="3431773"/>
  <p:tag name="KSO_WM_SLIDE_THEME_NAME" val="建筑业汇报通用模板"/>
</p:tagLst>
</file>

<file path=ppt/tags/tag42.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40498760_7*a*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10"/>
  <p:tag name="KSO_WM_UNIT_TEXT_TYPE" val="1"/>
  <p:tag name="KSO_WM_UNIT_NOCLEAR" val="0"/>
  <p:tag name="KSO_WM_UNIT_PRESET_TEXT" val="添加章节标题"/>
</p:tagLst>
</file>

<file path=ppt/tags/tag421.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ID" val="custom40498760_7*b*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25"/>
  <p:tag name="KSO_WM_UNIT_TEXT_TYPE" val="1"/>
  <p:tag name="KSO_WM_UNIT_NOCLEAR" val="0"/>
  <p:tag name="KSO_WM_UNIT_PRESET_TEXT" val="单击添加章节副标题"/>
</p:tagLst>
</file>

<file path=ppt/tags/tag422.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_4*e*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VALUE" val="7"/>
  <p:tag name="KSO_WM_UNIT_TEXT_TYPE" val="0"/>
  <p:tag name="KSO_WM_UNIT_NOCLEAR" val="0"/>
  <p:tag name="KSO_WM_UNIT_PRESET_TEXT" val="节编号"/>
</p:tagLst>
</file>

<file path=ppt/tags/tag42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424.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425.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426.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427.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428.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429.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430.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431.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432.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433.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434.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435.xml><?xml version="1.0" encoding="utf-8"?>
<p:tagLst xmlns:a="http://schemas.openxmlformats.org/drawingml/2006/main" xmlns:r="http://schemas.openxmlformats.org/officeDocument/2006/relationships" xmlns:p="http://schemas.openxmlformats.org/presentationml/2006/main">
  <p:tag name="KSO_WM_UNIT_INDEX" val="5"/>
  <p:tag name="KSO_WM_UNIT_TYPE" val="a"/>
  <p:tag name="KSO_WM_BEAUTIFY_FLAG" val="#wm#"/>
</p:tagLst>
</file>

<file path=ppt/tags/tag436.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437.xml><?xml version="1.0" encoding="utf-8"?>
<p:tagLst xmlns:a="http://schemas.openxmlformats.org/drawingml/2006/main" xmlns:r="http://schemas.openxmlformats.org/officeDocument/2006/relationships" xmlns:p="http://schemas.openxmlformats.org/presentationml/2006/main">
  <p:tag name="KSO_WM_UNIT_TEXT" val="专业化能力提升的落地路径与实操方法"/>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3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1_1"/>
  <p:tag name="KSO_WM_UNIT_ID" val="diagram19882022_4*l_h_i*1_1_1"/>
  <p:tag name="KSO_WM_TEMPLATE_INDEX" val="19882022"/>
  <p:tag name="KSO_WM_TAG_VERSION" val="2.0"/>
  <p:tag name="KSO_WM_DIAGRAM_GROUP_CODE" val="l1-1"/>
</p:tagLst>
</file>

<file path=ppt/tags/tag44.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1_1"/>
  <p:tag name="KSO_WM_UNIT_ID" val="diagram19882022_4*l_h_x*1_1_1"/>
  <p:tag name="KSO_WM_TEMPLATE_INDEX" val="19882022"/>
  <p:tag name="KSO_WM_TAG_VERSION" val="2.0"/>
  <p:tag name="KSO_WM_DIAGRAM_GROUP_CODE" val="l1-1"/>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1_1"/>
  <p:tag name="KSO_WM_UNIT_ID" val="diagram19882022_4*l_h_a*1_1_1"/>
  <p:tag name="KSO_WM_TEMPLATE_INDEX" val="19882022"/>
  <p:tag name="KSO_WM_TAG_VERSION" val="2.0"/>
  <p:tag name="KSO_WM_DIAGRAM_GROUP_CODE" val="l1-1"/>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1"/>
  <p:tag name="KSO_WM_UNIT_ID" val="diagram19882022_4*l_h_f*1_1_1"/>
  <p:tag name="KSO_WM_TEMPLATE_INDEX" val="19882022"/>
  <p:tag name="KSO_WM_TAG_VERSION" val="2.0"/>
  <p:tag name="KSO_WM_DIAGRAM_GROUP_CODE" val="l1-1"/>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2_1"/>
  <p:tag name="KSO_WM_UNIT_ID" val="diagram19882022_4*l_h_i*1_2_1"/>
  <p:tag name="KSO_WM_TEMPLATE_INDEX" val="19882022"/>
  <p:tag name="KSO_WM_TAG_VERSION" val="2.0"/>
  <p:tag name="KSO_WM_DIAGRAM_GROUP_CODE" val="l1-1"/>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2_1"/>
  <p:tag name="KSO_WM_UNIT_ID" val="diagram19882022_4*l_h_x*1_2_1"/>
  <p:tag name="KSO_WM_TEMPLATE_INDEX" val="19882022"/>
  <p:tag name="KSO_WM_TAG_VERSION" val="2.0"/>
  <p:tag name="KSO_WM_DIAGRAM_GROUP_CODE" val="l1-1"/>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2_1"/>
  <p:tag name="KSO_WM_UNIT_ID" val="diagram19882022_4*l_h_a*1_2_1"/>
  <p:tag name="KSO_WM_TEMPLATE_INDEX" val="19882022"/>
  <p:tag name="KSO_WM_TAG_VERSION" val="2.0"/>
  <p:tag name="KSO_WM_DIAGRAM_GROUP_CODE" val="l1-1"/>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1"/>
  <p:tag name="KSO_WM_UNIT_ID" val="diagram19882022_4*l_h_f*1_2_1"/>
  <p:tag name="KSO_WM_TEMPLATE_INDEX" val="19882022"/>
  <p:tag name="KSO_WM_TAG_VERSION" val="2.0"/>
  <p:tag name="KSO_WM_DIAGRAM_GROUP_CODE" val="l1-1"/>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3_1"/>
  <p:tag name="KSO_WM_UNIT_ID" val="diagram19882022_4*l_h_i*1_3_1"/>
  <p:tag name="KSO_WM_TEMPLATE_INDEX" val="19882022"/>
  <p:tag name="KSO_WM_TAG_VERSION" val="2.0"/>
  <p:tag name="KSO_WM_DIAGRAM_GROUP_CODE" val="l1-1"/>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3_1"/>
  <p:tag name="KSO_WM_UNIT_ID" val="diagram19882022_4*l_h_x*1_3_1"/>
  <p:tag name="KSO_WM_TEMPLATE_INDEX" val="19882022"/>
  <p:tag name="KSO_WM_TAG_VERSION" val="2.0"/>
  <p:tag name="KSO_WM_DIAGRAM_GROUP_CODE" val="l1-1"/>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3_1"/>
  <p:tag name="KSO_WM_UNIT_ID" val="diagram19882022_4*l_h_f*1_3_1"/>
  <p:tag name="KSO_WM_TEMPLATE_INDEX" val="19882022"/>
  <p:tag name="KSO_WM_TAG_VERSION" val="2.0"/>
  <p:tag name="KSO_WM_DIAGRAM_GROUP_CODE" val="l1-1"/>
</p:tagLst>
</file>

<file path=ppt/tags/tag45.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3_2"/>
  <p:tag name="KSO_WM_UNIT_ID" val="diagram19882022_4*l_h_f*1_3_2"/>
  <p:tag name="KSO_WM_TEMPLATE_INDEX" val="19882022"/>
  <p:tag name="KSO_WM_TAG_VERSION" val="2.0"/>
  <p:tag name="KSO_WM_DIAGRAM_GROUP_CODE" val="l1-1"/>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4_1"/>
  <p:tag name="KSO_WM_UNIT_ID" val="diagram19882022_4*l_h_i*1_4_1"/>
  <p:tag name="KSO_WM_TEMPLATE_INDEX" val="19882022"/>
  <p:tag name="KSO_WM_TAG_VERSION" val="2.0"/>
  <p:tag name="KSO_WM_DIAGRAM_GROUP_CODE" val="l1-1"/>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4_1"/>
  <p:tag name="KSO_WM_UNIT_ID" val="diagram19882022_4*l_h_x*1_4_1"/>
  <p:tag name="KSO_WM_TEMPLATE_INDEX" val="19882022"/>
  <p:tag name="KSO_WM_TAG_VERSION" val="2.0"/>
  <p:tag name="KSO_WM_DIAGRAM_GROUP_CODE" val="l1-1"/>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4_1"/>
  <p:tag name="KSO_WM_UNIT_ID" val="diagram19882022_4*l_h_a*1_4_1"/>
  <p:tag name="KSO_WM_TEMPLATE_INDEX" val="19882022"/>
  <p:tag name="KSO_WM_TAG_VERSION" val="2.0"/>
  <p:tag name="KSO_WM_DIAGRAM_GROUP_CODE" val="l1-1"/>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4_1"/>
  <p:tag name="KSO_WM_UNIT_ID" val="diagram19882022_4*l_h_f*1_4_1"/>
  <p:tag name="KSO_WM_TEMPLATE_INDEX" val="19882022"/>
  <p:tag name="KSO_WM_TAG_VERSION" val="2.0"/>
  <p:tag name="KSO_WM_DIAGRAM_GROUP_CODE" val="l1-1"/>
</p:tagLst>
</file>

<file path=ppt/tags/tag455.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456.xml><?xml version="1.0" encoding="utf-8"?>
<p:tagLst xmlns:a="http://schemas.openxmlformats.org/drawingml/2006/main" xmlns:r="http://schemas.openxmlformats.org/officeDocument/2006/relationships" xmlns:p="http://schemas.openxmlformats.org/presentationml/2006/main">
  <p:tag name="KSO_WM_UNIT_INDEX" val="15"/>
  <p:tag name="KSO_WM_UNIT_TYPE" val="i"/>
  <p:tag name="KSO_WM_BEAUTIFY_FLAG" val="#wm#"/>
</p:tagLst>
</file>

<file path=ppt/tags/tag457.xml><?xml version="1.0" encoding="utf-8"?>
<p:tagLst xmlns:a="http://schemas.openxmlformats.org/drawingml/2006/main" xmlns:r="http://schemas.openxmlformats.org/officeDocument/2006/relationships" xmlns:p="http://schemas.openxmlformats.org/presentationml/2006/main">
  <p:tag name="KSO_WM_UNIT_INDEX" val="16"/>
  <p:tag name="KSO_WM_UNIT_TYPE" val="f"/>
  <p:tag name="KSO_WM_UNIT_SUBTYPE" val="a"/>
  <p:tag name="KSO_WM_BEAUTIFY_FLAG" val="#wm#"/>
</p:tagLst>
</file>

<file path=ppt/tags/tag458.xml><?xml version="1.0" encoding="utf-8"?>
<p:tagLst xmlns:a="http://schemas.openxmlformats.org/drawingml/2006/main" xmlns:r="http://schemas.openxmlformats.org/officeDocument/2006/relationships" xmlns:p="http://schemas.openxmlformats.org/presentationml/2006/main">
  <p:tag name="KSO_WM_UNIT_INDEX" val="21"/>
  <p:tag name="KSO_WM_UNIT_TYPE" val="f"/>
  <p:tag name="KSO_WM_UNIT_SUBTYPE" val="a"/>
  <p:tag name="KSO_WM_BEAUTIFY_FLAG" val="#wm#"/>
</p:tagLst>
</file>

<file path=ppt/tags/tag459.xml><?xml version="1.0" encoding="utf-8"?>
<p:tagLst xmlns:a="http://schemas.openxmlformats.org/drawingml/2006/main" xmlns:r="http://schemas.openxmlformats.org/officeDocument/2006/relationships" xmlns:p="http://schemas.openxmlformats.org/presentationml/2006/main">
  <p:tag name="KSO_WM_UNIT_TEXT" val="数字化建设 · 核心内涵与建设目标"/>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6.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0.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461.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462.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463.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464.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465.xml><?xml version="1.0" encoding="utf-8"?>
<p:tagLst xmlns:a="http://schemas.openxmlformats.org/drawingml/2006/main" xmlns:r="http://schemas.openxmlformats.org/officeDocument/2006/relationships" xmlns:p="http://schemas.openxmlformats.org/presentationml/2006/main">
  <p:tag name="KSO_WM_UNIT_INDEX" val="10"/>
  <p:tag name="KSO_WM_UNIT_TYPE" val="i"/>
  <p:tag name="KSO_WM_BEAUTIFY_FLAG" val="#wm#"/>
</p:tagLst>
</file>

<file path=ppt/tags/tag466.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467.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468.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469.xml><?xml version="1.0" encoding="utf-8"?>
<p:tagLst xmlns:a="http://schemas.openxmlformats.org/drawingml/2006/main" xmlns:r="http://schemas.openxmlformats.org/officeDocument/2006/relationships" xmlns:p="http://schemas.openxmlformats.org/presentationml/2006/main">
  <p:tag name="KSO_WM_UNIT_INDEX" val="12"/>
  <p:tag name="KSO_WM_UNIT_TYPE" val="i"/>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0.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471.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472.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473.xml><?xml version="1.0" encoding="utf-8"?>
<p:tagLst xmlns:a="http://schemas.openxmlformats.org/drawingml/2006/main" xmlns:r="http://schemas.openxmlformats.org/officeDocument/2006/relationships" xmlns:p="http://schemas.openxmlformats.org/presentationml/2006/main">
  <p:tag name="KSO_WM_UNIT_INDEX" val="17"/>
  <p:tag name="KSO_WM_UNIT_TYPE" val="f"/>
  <p:tag name="KSO_WM_UNIT_SUBTYPE" val="a"/>
  <p:tag name="KSO_WM_BEAUTIFY_FLAG" val="#wm#"/>
</p:tagLst>
</file>

<file path=ppt/tags/tag474.xml><?xml version="1.0" encoding="utf-8"?>
<p:tagLst xmlns:a="http://schemas.openxmlformats.org/drawingml/2006/main" xmlns:r="http://schemas.openxmlformats.org/officeDocument/2006/relationships" xmlns:p="http://schemas.openxmlformats.org/presentationml/2006/main">
  <p:tag name="KSO_WM_UNIT_INDEX" val="18"/>
  <p:tag name="KSO_WM_UNIT_TYPE" val="f"/>
  <p:tag name="KSO_WM_UNIT_SUBTYPE" val="a"/>
  <p:tag name="KSO_WM_BEAUTIFY_FLAG" val="#wm#"/>
</p:tagLst>
</file>

<file path=ppt/tags/tag475.xml><?xml version="1.0" encoding="utf-8"?>
<p:tagLst xmlns:a="http://schemas.openxmlformats.org/drawingml/2006/main" xmlns:r="http://schemas.openxmlformats.org/officeDocument/2006/relationships" xmlns:p="http://schemas.openxmlformats.org/presentationml/2006/main">
  <p:tag name="KSO_WM_UNIT_INDEX" val="19"/>
  <p:tag name="KSO_WM_UNIT_TYPE" val="f"/>
  <p:tag name="KSO_WM_UNIT_SUBTYPE" val="a"/>
  <p:tag name="KSO_WM_BEAUTIFY_FLAG" val="#wm#"/>
</p:tagLst>
</file>

<file path=ppt/tags/tag476.xml><?xml version="1.0" encoding="utf-8"?>
<p:tagLst xmlns:a="http://schemas.openxmlformats.org/drawingml/2006/main" xmlns:r="http://schemas.openxmlformats.org/officeDocument/2006/relationships" xmlns:p="http://schemas.openxmlformats.org/presentationml/2006/main">
  <p:tag name="KSO_WM_UNIT_INDEX" val="20"/>
  <p:tag name="KSO_WM_UNIT_TYPE" val="f"/>
  <p:tag name="KSO_WM_UNIT_SUBTYPE" val="a"/>
  <p:tag name="KSO_WM_BEAUTIFY_FLAG" val="#wm#"/>
</p:tagLst>
</file>

<file path=ppt/tags/tag477.xml><?xml version="1.0" encoding="utf-8"?>
<p:tagLst xmlns:a="http://schemas.openxmlformats.org/drawingml/2006/main" xmlns:r="http://schemas.openxmlformats.org/officeDocument/2006/relationships" xmlns:p="http://schemas.openxmlformats.org/presentationml/2006/main">
  <p:tag name="KSO_WM_UNIT_INDEX" val="21"/>
  <p:tag name="KSO_WM_UNIT_TYPE" val="f"/>
  <p:tag name="KSO_WM_UNIT_SUBTYPE" val="a"/>
  <p:tag name="KSO_WM_BEAUTIFY_FLAG" val="#wm#"/>
</p:tagLst>
</file>

<file path=ppt/tags/tag478.xml><?xml version="1.0" encoding="utf-8"?>
<p:tagLst xmlns:a="http://schemas.openxmlformats.org/drawingml/2006/main" xmlns:r="http://schemas.openxmlformats.org/officeDocument/2006/relationships" xmlns:p="http://schemas.openxmlformats.org/presentationml/2006/main">
  <p:tag name="KSO_WM_UNIT_INDEX" val="14"/>
  <p:tag name="KSO_WM_UNIT_TYPE" val="i"/>
  <p:tag name="KSO_WM_BEAUTIFY_FLAG" val="#wm#"/>
</p:tagLst>
</file>

<file path=ppt/tags/tag479.xml><?xml version="1.0" encoding="utf-8"?>
<p:tagLst xmlns:a="http://schemas.openxmlformats.org/drawingml/2006/main" xmlns:r="http://schemas.openxmlformats.org/officeDocument/2006/relationships" xmlns:p="http://schemas.openxmlformats.org/presentationml/2006/main">
  <p:tag name="KSO_WM_UNIT_INDEX" val="15"/>
  <p:tag name="KSO_WM_UNIT_TYPE" val="j"/>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0.xml><?xml version="1.0" encoding="utf-8"?>
<p:tagLst xmlns:a="http://schemas.openxmlformats.org/drawingml/2006/main" xmlns:r="http://schemas.openxmlformats.org/officeDocument/2006/relationships" xmlns:p="http://schemas.openxmlformats.org/presentationml/2006/main">
  <p:tag name="KSO_WM_UNIT_INDEX" val="16"/>
  <p:tag name="KSO_WM_UNIT_TYPE" val="f"/>
  <p:tag name="KSO_WM_UNIT_SUBTYPE" val="a"/>
  <p:tag name="KSO_WM_BEAUTIFY_FLAG" val="#wm#"/>
</p:tagLst>
</file>

<file path=ppt/tags/tag481.xml><?xml version="1.0" encoding="utf-8"?>
<p:tagLst xmlns:a="http://schemas.openxmlformats.org/drawingml/2006/main" xmlns:r="http://schemas.openxmlformats.org/officeDocument/2006/relationships" xmlns:p="http://schemas.openxmlformats.org/presentationml/2006/main">
  <p:tag name="KSO_WM_UNIT_TEXT" val="数字化建设核心场景与落地应用"/>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82.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483.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a"/>
  <p:tag name="KSO_WM_TEMPLATE_CATEGORY" val="diagram"/>
  <p:tag name="KSO_WM_TEMPLATE_INDEX" val="19882022"/>
  <p:tag name="KSO_WM_UNIT_ID" val="diagram19882022*l_h_a*1_1_2"/>
  <p:tag name="KSO_WM_DIAGRAM_GROUP_CODE" val="l1-1"/>
  <p:tag name="KSO_WM_TAG_VERSION" val="2.0"/>
  <p:tag name="KSO_WM_BEAUTIFY_FLAG" val="#wm#"/>
</p:tagLst>
</file>

<file path=ppt/tags/tag484.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j"/>
  <p:tag name="KSO_WM_TEMPLATE_CATEGORY" val="diagram"/>
  <p:tag name="KSO_WM_TEMPLATE_INDEX" val="19882022"/>
  <p:tag name="KSO_WM_UNIT_ID" val="diagram19882022*l_h_j*1_1_1"/>
  <p:tag name="KSO_WM_DIAGRAM_GROUP_CODE" val="l1-1"/>
  <p:tag name="KSO_WM_TAG_VERSION" val="2.0"/>
  <p:tag name="KSO_WM_BEAUTIFY_FLAG" val="#wm#"/>
</p:tagLst>
</file>

<file path=ppt/tags/tag485.xml><?xml version="1.0" encoding="utf-8"?>
<p:tagLst xmlns:a="http://schemas.openxmlformats.org/drawingml/2006/main" xmlns:r="http://schemas.openxmlformats.org/officeDocument/2006/relationships" xmlns:p="http://schemas.openxmlformats.org/presentationml/2006/main">
  <p:tag name="KSO_WM_UNIT_INDEX" val="1_1_6"/>
  <p:tag name="KSO_WM_UNIT_TYPE" val="l_h_f"/>
  <p:tag name="KSO_WM_UNIT_SUBTYPE" val="a"/>
  <p:tag name="KSO_WM_TEMPLATE_CATEGORY" val="diagram"/>
  <p:tag name="KSO_WM_TEMPLATE_INDEX" val="19882022"/>
  <p:tag name="KSO_WM_UNIT_ID" val="diagram19882022*l_h_f*1_1_6"/>
  <p:tag name="KSO_WM_DIAGRAM_GROUP_CODE" val="l1-1"/>
  <p:tag name="KSO_WM_TAG_VERSION" val="2.0"/>
  <p:tag name="KSO_WM_BEAUTIFY_FLAG" val="#wm#"/>
</p:tagLst>
</file>

<file path=ppt/tags/tag486.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a"/>
  <p:tag name="KSO_WM_TEMPLATE_CATEGORY" val="diagram"/>
  <p:tag name="KSO_WM_TEMPLATE_INDEX" val="19882022"/>
  <p:tag name="KSO_WM_UNIT_ID" val="diagram19882022*l_h_a*1_2_2"/>
  <p:tag name="KSO_WM_DIAGRAM_GROUP_CODE" val="l1-1"/>
  <p:tag name="KSO_WM_TAG_VERSION" val="2.0"/>
  <p:tag name="KSO_WM_BEAUTIFY_FLAG" val="#wm#"/>
</p:tagLst>
</file>

<file path=ppt/tags/tag487.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j"/>
  <p:tag name="KSO_WM_TEMPLATE_CATEGORY" val="diagram"/>
  <p:tag name="KSO_WM_TEMPLATE_INDEX" val="19882022"/>
  <p:tag name="KSO_WM_UNIT_ID" val="diagram19882022*l_h_j*1_2_1"/>
  <p:tag name="KSO_WM_DIAGRAM_GROUP_CODE" val="l1-1"/>
  <p:tag name="KSO_WM_TAG_VERSION" val="2.0"/>
  <p:tag name="KSO_WM_BEAUTIFY_FLAG" val="#wm#"/>
</p:tagLst>
</file>

<file path=ppt/tags/tag488.xml><?xml version="1.0" encoding="utf-8"?>
<p:tagLst xmlns:a="http://schemas.openxmlformats.org/drawingml/2006/main" xmlns:r="http://schemas.openxmlformats.org/officeDocument/2006/relationships" xmlns:p="http://schemas.openxmlformats.org/presentationml/2006/main">
  <p:tag name="KSO_WM_UNIT_INDEX" val="1_2_6"/>
  <p:tag name="KSO_WM_UNIT_TYPE" val="l_h_f"/>
  <p:tag name="KSO_WM_UNIT_SUBTYPE" val="a"/>
  <p:tag name="KSO_WM_TEMPLATE_CATEGORY" val="diagram"/>
  <p:tag name="KSO_WM_TEMPLATE_INDEX" val="19882022"/>
  <p:tag name="KSO_WM_UNIT_ID" val="diagram19882022*l_h_f*1_2_6"/>
  <p:tag name="KSO_WM_DIAGRAM_GROUP_CODE" val="l1-1"/>
  <p:tag name="KSO_WM_TAG_VERSION" val="2.0"/>
  <p:tag name="KSO_WM_BEAUTIFY_FLAG" val="#wm#"/>
</p:tagLst>
</file>

<file path=ppt/tags/tag489.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0.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491.xml><?xml version="1.0" encoding="utf-8"?>
<p:tagLst xmlns:a="http://schemas.openxmlformats.org/drawingml/2006/main" xmlns:r="http://schemas.openxmlformats.org/officeDocument/2006/relationships" xmlns:p="http://schemas.openxmlformats.org/presentationml/2006/main">
  <p:tag name="KSO_WM_UNIT_TEXT" val="培训前言 · 学习目标"/>
  <p:tag name="KSO_WM_UNIT_INDEX" val="1"/>
  <p:tag name="KSO_WM_UNIT_TYPE" val="a"/>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492.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493.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494.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495.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496.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497.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498.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499.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0.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501.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502.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503.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504.xml><?xml version="1.0" encoding="utf-8"?>
<p:tagLst xmlns:a="http://schemas.openxmlformats.org/drawingml/2006/main" xmlns:r="http://schemas.openxmlformats.org/officeDocument/2006/relationships" xmlns:p="http://schemas.openxmlformats.org/presentationml/2006/main">
  <p:tag name="KSO_WM_UNIT_TEXT" val="数字化平台落地实施与全流程闭环管理"/>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05.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506.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507.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508.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509.xml><?xml version="1.0" encoding="utf-8"?>
<p:tagLst xmlns:a="http://schemas.openxmlformats.org/drawingml/2006/main" xmlns:r="http://schemas.openxmlformats.org/officeDocument/2006/relationships" xmlns:p="http://schemas.openxmlformats.org/presentationml/2006/main">
  <p:tag name="KSO_WM_UNIT_INDEX" val="13"/>
  <p:tag name="KSO_WM_UNIT_TYPE" val="f"/>
  <p:tag name="KSO_WM_UNIT_SUBTYPE" val="a"/>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0.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511.xml><?xml version="1.0" encoding="utf-8"?>
<p:tagLst xmlns:a="http://schemas.openxmlformats.org/drawingml/2006/main" xmlns:r="http://schemas.openxmlformats.org/officeDocument/2006/relationships" xmlns:p="http://schemas.openxmlformats.org/presentationml/2006/main">
  <p:tag name="KSO_WM_UNIT_INDEX" val="27"/>
  <p:tag name="KSO_WM_UNIT_TYPE" val="f"/>
  <p:tag name="KSO_WM_UNIT_SUBTYPE" val="a"/>
  <p:tag name="KSO_WM_BEAUTIFY_FLAG" val="#wm#"/>
</p:tagLst>
</file>

<file path=ppt/tags/tag512.xml><?xml version="1.0" encoding="utf-8"?>
<p:tagLst xmlns:a="http://schemas.openxmlformats.org/drawingml/2006/main" xmlns:r="http://schemas.openxmlformats.org/officeDocument/2006/relationships" xmlns:p="http://schemas.openxmlformats.org/presentationml/2006/main">
  <p:tag name="KSO_WM_UNIT_INDEX" val="28"/>
  <p:tag name="KSO_WM_UNIT_TYPE" val="f"/>
  <p:tag name="KSO_WM_UNIT_SUBTYPE" val="a"/>
  <p:tag name="KSO_WM_BEAUTIFY_FLAG" val="#wm#"/>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1_1"/>
  <p:tag name="KSO_WM_UNIT_ID" val="diagram19882022_5*l_h_i*1_1_1"/>
  <p:tag name="KSO_WM_TEMPLATE_INDEX" val="19882022"/>
  <p:tag name="KSO_WM_TAG_VERSION" val="2.0"/>
  <p:tag name="KSO_WM_DIAGRAM_GROUP_CODE" val="l1-1"/>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1_1"/>
  <p:tag name="KSO_WM_UNIT_ID" val="diagram19882022_5*l_h_x*1_1_1"/>
  <p:tag name="KSO_WM_TEMPLATE_INDEX" val="19882022"/>
  <p:tag name="KSO_WM_TAG_VERSION" val="2.0"/>
  <p:tag name="KSO_WM_DIAGRAM_GROUP_CODE" val="l1-1"/>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2"/>
  <p:tag name="KSO_WM_UNIT_ID" val="diagram19882022_5*l_h_f*1_1_2"/>
  <p:tag name="KSO_WM_TEMPLATE_INDEX" val="19882022"/>
  <p:tag name="KSO_WM_TAG_VERSION" val="2.0"/>
  <p:tag name="KSO_WM_DIAGRAM_GROUP_CODE" val="l1-1"/>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1"/>
  <p:tag name="KSO_WM_UNIT_ID" val="diagram19882022_5*l_h_f*1_1_1"/>
  <p:tag name="KSO_WM_TEMPLATE_INDEX" val="19882022"/>
  <p:tag name="KSO_WM_TAG_VERSION" val="2.0"/>
  <p:tag name="KSO_WM_DIAGRAM_GROUP_CODE" val="l1-1"/>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2_1"/>
  <p:tag name="KSO_WM_UNIT_ID" val="diagram19882022_5*l_h_i*1_2_1"/>
  <p:tag name="KSO_WM_TEMPLATE_INDEX" val="19882022"/>
  <p:tag name="KSO_WM_TAG_VERSION" val="2.0"/>
  <p:tag name="KSO_WM_DIAGRAM_GROUP_CODE" val="l1-1"/>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2_1"/>
  <p:tag name="KSO_WM_UNIT_ID" val="diagram19882022_5*l_h_x*1_2_1"/>
  <p:tag name="KSO_WM_TEMPLATE_INDEX" val="19882022"/>
  <p:tag name="KSO_WM_TAG_VERSION" val="2.0"/>
  <p:tag name="KSO_WM_DIAGRAM_GROUP_CODE" val="l1-1"/>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2_1"/>
  <p:tag name="KSO_WM_UNIT_ID" val="diagram19882022_5*l_h_a*1_2_1"/>
  <p:tag name="KSO_WM_TEMPLATE_INDEX" val="19882022"/>
  <p:tag name="KSO_WM_TAG_VERSION" val="2.0"/>
  <p:tag name="KSO_WM_DIAGRAM_GROUP_CODE" val="l1-1"/>
</p:tagLst>
</file>

<file path=ppt/tags/tag52.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1"/>
  <p:tag name="KSO_WM_UNIT_ID" val="diagram19882022_5*l_h_f*1_2_1"/>
  <p:tag name="KSO_WM_TEMPLATE_INDEX" val="19882022"/>
  <p:tag name="KSO_WM_TAG_VERSION" val="2.0"/>
  <p:tag name="KSO_WM_DIAGRAM_GROUP_CODE" val="l1-1"/>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3_1"/>
  <p:tag name="KSO_WM_UNIT_ID" val="diagram19882022_5*l_h_i*1_3_1"/>
  <p:tag name="KSO_WM_TEMPLATE_INDEX" val="19882022"/>
  <p:tag name="KSO_WM_TAG_VERSION" val="2.0"/>
  <p:tag name="KSO_WM_DIAGRAM_GROUP_CODE" val="l1-1"/>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3_1"/>
  <p:tag name="KSO_WM_UNIT_ID" val="diagram19882022_5*l_h_x*1_3_1"/>
  <p:tag name="KSO_WM_TEMPLATE_INDEX" val="19882022"/>
  <p:tag name="KSO_WM_TAG_VERSION" val="2.0"/>
  <p:tag name="KSO_WM_DIAGRAM_GROUP_CODE" val="l1-1"/>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3_1"/>
  <p:tag name="KSO_WM_UNIT_ID" val="diagram19882022_5*l_h_a*1_3_1"/>
  <p:tag name="KSO_WM_TEMPLATE_INDEX" val="19882022"/>
  <p:tag name="KSO_WM_TAG_VERSION" val="2.0"/>
  <p:tag name="KSO_WM_DIAGRAM_GROUP_CODE" val="l1-1"/>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3_1"/>
  <p:tag name="KSO_WM_UNIT_ID" val="diagram19882022_5*l_h_f*1_3_1"/>
  <p:tag name="KSO_WM_TEMPLATE_INDEX" val="19882022"/>
  <p:tag name="KSO_WM_TAG_VERSION" val="2.0"/>
  <p:tag name="KSO_WM_DIAGRAM_GROUP_CODE" val="l1-1"/>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4_1"/>
  <p:tag name="KSO_WM_UNIT_ID" val="diagram19882022_5*l_h_i*1_4_1"/>
  <p:tag name="KSO_WM_TEMPLATE_INDEX" val="19882022"/>
  <p:tag name="KSO_WM_TAG_VERSION" val="2.0"/>
  <p:tag name="KSO_WM_DIAGRAM_GROUP_CODE" val="l1-1"/>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4_1"/>
  <p:tag name="KSO_WM_UNIT_ID" val="diagram19882022_5*l_h_x*1_4_1"/>
  <p:tag name="KSO_WM_TEMPLATE_INDEX" val="19882022"/>
  <p:tag name="KSO_WM_TAG_VERSION" val="2.0"/>
  <p:tag name="KSO_WM_DIAGRAM_GROUP_CODE" val="l1-1"/>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4_1"/>
  <p:tag name="KSO_WM_UNIT_ID" val="diagram19882022_5*l_h_a*1_4_1"/>
  <p:tag name="KSO_WM_TEMPLATE_INDEX" val="19882022"/>
  <p:tag name="KSO_WM_TAG_VERSION" val="2.0"/>
  <p:tag name="KSO_WM_DIAGRAM_GROUP_CODE" val="l1-1"/>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4_1"/>
  <p:tag name="KSO_WM_UNIT_ID" val="diagram19882022_5*l_h_f*1_4_1"/>
  <p:tag name="KSO_WM_TEMPLATE_INDEX" val="19882022"/>
  <p:tag name="KSO_WM_TAG_VERSION" val="2.0"/>
  <p:tag name="KSO_WM_DIAGRAM_GROUP_CODE" val="l1-1"/>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5_1"/>
  <p:tag name="KSO_WM_UNIT_ID" val="diagram19882022_5*l_h_i*1_5_1"/>
  <p:tag name="KSO_WM_TEMPLATE_INDEX" val="19882022"/>
  <p:tag name="KSO_WM_TAG_VERSION" val="2.0"/>
  <p:tag name="KSO_WM_DIAGRAM_GROUP_CODE" val="l1-1"/>
</p:tagLst>
</file>

<file path=ppt/tags/tag53.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5_1"/>
  <p:tag name="KSO_WM_UNIT_ID" val="diagram19882022_5*l_h_x*1_5_1"/>
  <p:tag name="KSO_WM_TEMPLATE_INDEX" val="19882022"/>
  <p:tag name="KSO_WM_TAG_VERSION" val="2.0"/>
  <p:tag name="KSO_WM_DIAGRAM_GROUP_CODE" val="l1-1"/>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a"/>
  <p:tag name="KSO_WM_UNIT_INDEX" val="1_5_1"/>
  <p:tag name="KSO_WM_UNIT_ID" val="diagram19882022_5*l_h_a*1_5_1"/>
  <p:tag name="KSO_WM_TEMPLATE_INDEX" val="19882022"/>
  <p:tag name="KSO_WM_TAG_VERSION" val="2.0"/>
  <p:tag name="KSO_WM_DIAGRAM_GROUP_CODE" val="l1-1"/>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5_1"/>
  <p:tag name="KSO_WM_UNIT_ID" val="diagram19882022_5*l_h_f*1_5_1"/>
  <p:tag name="KSO_WM_TEMPLATE_INDEX" val="19882022"/>
  <p:tag name="KSO_WM_TAG_VERSION" val="2.0"/>
  <p:tag name="KSO_WM_DIAGRAM_GROUP_CODE" val="l1-1"/>
</p:tagLst>
</file>

<file path=ppt/tags/tag533.xml><?xml version="1.0" encoding="utf-8"?>
<p:tagLst xmlns:a="http://schemas.openxmlformats.org/drawingml/2006/main" xmlns:r="http://schemas.openxmlformats.org/officeDocument/2006/relationships" xmlns:p="http://schemas.openxmlformats.org/presentationml/2006/main">
  <p:tag name="KSO_WM_UNIT_INDEX" val="26"/>
  <p:tag name="KSO_WM_UNIT_TYPE" val="f"/>
  <p:tag name="KSO_WM_UNIT_SUBTYPE" val="a"/>
  <p:tag name="KSO_WM_BEAUTIFY_FLAG" val="#wm#"/>
</p:tagLst>
</file>

<file path=ppt/tags/tag534.xml><?xml version="1.0" encoding="utf-8"?>
<p:tagLst xmlns:a="http://schemas.openxmlformats.org/drawingml/2006/main" xmlns:r="http://schemas.openxmlformats.org/officeDocument/2006/relationships" xmlns:p="http://schemas.openxmlformats.org/presentationml/2006/main">
  <p:tag name="KSO_WM_UNIT_TEXT" val="全员化建设 · 核心内涵与责任体系构建"/>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35.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536.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537.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538.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539.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0.xml><?xml version="1.0" encoding="utf-8"?>
<p:tagLst xmlns:a="http://schemas.openxmlformats.org/drawingml/2006/main" xmlns:r="http://schemas.openxmlformats.org/officeDocument/2006/relationships" xmlns:p="http://schemas.openxmlformats.org/presentationml/2006/main">
  <p:tag name="KSO_WM_UNIT_INDEX" val="15"/>
  <p:tag name="KSO_WM_UNIT_TYPE" val="f"/>
  <p:tag name="KSO_WM_UNIT_SUBTYPE" val="a"/>
  <p:tag name="KSO_WM_BEAUTIFY_FLAG" val="#wm#"/>
</p:tagLst>
</file>

<file path=ppt/tags/tag541.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542.xml><?xml version="1.0" encoding="utf-8"?>
<p:tagLst xmlns:a="http://schemas.openxmlformats.org/drawingml/2006/main" xmlns:r="http://schemas.openxmlformats.org/officeDocument/2006/relationships" xmlns:p="http://schemas.openxmlformats.org/presentationml/2006/main">
  <p:tag name="KSO_WM_UNIT_INDEX" val="12"/>
  <p:tag name="KSO_WM_UNIT_TYPE" val="i"/>
  <p:tag name="KSO_WM_BEAUTIFY_FLAG" val="#wm#"/>
</p:tagLst>
</file>

<file path=ppt/tags/tag543.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544.xml><?xml version="1.0" encoding="utf-8"?>
<p:tagLst xmlns:a="http://schemas.openxmlformats.org/drawingml/2006/main" xmlns:r="http://schemas.openxmlformats.org/officeDocument/2006/relationships" xmlns:p="http://schemas.openxmlformats.org/presentationml/2006/main">
  <p:tag name="KSO_WM_UNIT_INDEX" val="16"/>
  <p:tag name="KSO_WM_UNIT_TYPE" val="f"/>
  <p:tag name="KSO_WM_UNIT_SUBTYPE" val="a"/>
  <p:tag name="KSO_WM_BEAUTIFY_FLAG" val="#wm#"/>
</p:tagLst>
</file>

<file path=ppt/tags/tag545.xml><?xml version="1.0" encoding="utf-8"?>
<p:tagLst xmlns:a="http://schemas.openxmlformats.org/drawingml/2006/main" xmlns:r="http://schemas.openxmlformats.org/officeDocument/2006/relationships" xmlns:p="http://schemas.openxmlformats.org/presentationml/2006/main">
  <p:tag name="KSO_WM_UNIT_INDEX" val="5"/>
  <p:tag name="KSO_WM_UNIT_TYPE" val="i"/>
  <p:tag name="KSO_WM_BEAUTIFY_FLAG" val="#wm#"/>
</p:tagLst>
</file>

<file path=ppt/tags/tag546.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547.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548.xml><?xml version="1.0" encoding="utf-8"?>
<p:tagLst xmlns:a="http://schemas.openxmlformats.org/drawingml/2006/main" xmlns:r="http://schemas.openxmlformats.org/officeDocument/2006/relationships" xmlns:p="http://schemas.openxmlformats.org/presentationml/2006/main">
  <p:tag name="KSO_WM_UNIT_INDEX" val="17"/>
  <p:tag name="KSO_WM_UNIT_TYPE" val="f"/>
  <p:tag name="KSO_WM_UNIT_SUBTYPE" val="a"/>
  <p:tag name="KSO_WM_BEAUTIFY_FLAG" val="#wm#"/>
</p:tagLst>
</file>

<file path=ppt/tags/tag549.xml><?xml version="1.0" encoding="utf-8"?>
<p:tagLst xmlns:a="http://schemas.openxmlformats.org/drawingml/2006/main" xmlns:r="http://schemas.openxmlformats.org/officeDocument/2006/relationships" xmlns:p="http://schemas.openxmlformats.org/presentationml/2006/main">
  <p:tag name="KSO_WM_UNIT_INDEX" val="6"/>
  <p:tag name="KSO_WM_UNIT_TYPE" val="i"/>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550.xml><?xml version="1.0" encoding="utf-8"?>
<p:tagLst xmlns:a="http://schemas.openxmlformats.org/drawingml/2006/main" xmlns:r="http://schemas.openxmlformats.org/officeDocument/2006/relationships" xmlns:p="http://schemas.openxmlformats.org/presentationml/2006/main">
  <p:tag name="KSO_WM_UNIT_INDEX" val="14"/>
  <p:tag name="KSO_WM_UNIT_TYPE" val="i"/>
  <p:tag name="KSO_WM_BEAUTIFY_FLAG" val="#wm#"/>
</p:tagLst>
</file>

<file path=ppt/tags/tag551.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552.xml><?xml version="1.0" encoding="utf-8"?>
<p:tagLst xmlns:a="http://schemas.openxmlformats.org/drawingml/2006/main" xmlns:r="http://schemas.openxmlformats.org/officeDocument/2006/relationships" xmlns:p="http://schemas.openxmlformats.org/presentationml/2006/main">
  <p:tag name="KSO_WM_UNIT_INDEX" val="18"/>
  <p:tag name="KSO_WM_UNIT_TYPE" val="f"/>
  <p:tag name="KSO_WM_UNIT_SUBTYPE" val="a"/>
  <p:tag name="KSO_WM_BEAUTIFY_FLAG" val="#wm#"/>
</p:tagLst>
</file>

<file path=ppt/tags/tag553.xml><?xml version="1.0" encoding="utf-8"?>
<p:tagLst xmlns:a="http://schemas.openxmlformats.org/drawingml/2006/main" xmlns:r="http://schemas.openxmlformats.org/officeDocument/2006/relationships" xmlns:p="http://schemas.openxmlformats.org/presentationml/2006/main">
  <p:tag name="KSO_WM_UNIT_INDEX" val="21"/>
  <p:tag name="KSO_WM_UNIT_TYPE" val="f"/>
  <p:tag name="KSO_WM_UNIT_SUBTYPE" val="a"/>
  <p:tag name="KSO_WM_BEAUTIFY_FLAG" val="#wm#"/>
</p:tagLst>
</file>

<file path=ppt/tags/tag554.xml><?xml version="1.0" encoding="utf-8"?>
<p:tagLst xmlns:a="http://schemas.openxmlformats.org/drawingml/2006/main" xmlns:r="http://schemas.openxmlformats.org/officeDocument/2006/relationships" xmlns:p="http://schemas.openxmlformats.org/presentationml/2006/main">
  <p:tag name="KSO_WM_UNIT_INDEX" val="22"/>
  <p:tag name="KSO_WM_UNIT_TYPE" val="f"/>
  <p:tag name="KSO_WM_UNIT_SUBTYPE" val="a"/>
  <p:tag name="KSO_WM_BEAUTIFY_FLAG" val="#wm#"/>
</p:tagLst>
</file>

<file path=ppt/tags/tag555.xml><?xml version="1.0" encoding="utf-8"?>
<p:tagLst xmlns:a="http://schemas.openxmlformats.org/drawingml/2006/main" xmlns:r="http://schemas.openxmlformats.org/officeDocument/2006/relationships" xmlns:p="http://schemas.openxmlformats.org/presentationml/2006/main">
  <p:tag name="KSO_WM_UNIT_INDEX" val="23"/>
  <p:tag name="KSO_WM_UNIT_TYPE" val="f"/>
  <p:tag name="KSO_WM_UNIT_SUBTYPE" val="a"/>
  <p:tag name="KSO_WM_BEAUTIFY_FLAG" val="#wm#"/>
</p:tagLst>
</file>

<file path=ppt/tags/tag556.xml><?xml version="1.0" encoding="utf-8"?>
<p:tagLst xmlns:a="http://schemas.openxmlformats.org/drawingml/2006/main" xmlns:r="http://schemas.openxmlformats.org/officeDocument/2006/relationships" xmlns:p="http://schemas.openxmlformats.org/presentationml/2006/main">
  <p:tag name="KSO_WM_UNIT_INDEX" val="24"/>
  <p:tag name="KSO_WM_UNIT_TYPE" val="f"/>
  <p:tag name="KSO_WM_UNIT_SUBTYPE" val="a"/>
  <p:tag name="KSO_WM_BEAUTIFY_FLAG" val="#wm#"/>
</p:tagLst>
</file>

<file path=ppt/tags/tag557.xml><?xml version="1.0" encoding="utf-8"?>
<p:tagLst xmlns:a="http://schemas.openxmlformats.org/drawingml/2006/main" xmlns:r="http://schemas.openxmlformats.org/officeDocument/2006/relationships" xmlns:p="http://schemas.openxmlformats.org/presentationml/2006/main">
  <p:tag name="KSO_WM_UNIT_INDEX" val="25"/>
  <p:tag name="KSO_WM_UNIT_TYPE" val="f"/>
  <p:tag name="KSO_WM_UNIT_SUBTYPE" val="a"/>
  <p:tag name="KSO_WM_BEAUTIFY_FLAG" val="#wm#"/>
</p:tagLst>
</file>

<file path=ppt/tags/tag558.xml><?xml version="1.0" encoding="utf-8"?>
<p:tagLst xmlns:a="http://schemas.openxmlformats.org/drawingml/2006/main" xmlns:r="http://schemas.openxmlformats.org/officeDocument/2006/relationships" xmlns:p="http://schemas.openxmlformats.org/presentationml/2006/main">
  <p:tag name="KSO_WM_UNIT_INDEX" val="26"/>
  <p:tag name="KSO_WM_UNIT_TYPE" val="f"/>
  <p:tag name="KSO_WM_UNIT_SUBTYPE" val="a"/>
  <p:tag name="KSO_WM_BEAUTIFY_FLAG" val="#wm#"/>
</p:tagLst>
</file>

<file path=ppt/tags/tag559.xml><?xml version="1.0" encoding="utf-8"?>
<p:tagLst xmlns:a="http://schemas.openxmlformats.org/drawingml/2006/main" xmlns:r="http://schemas.openxmlformats.org/officeDocument/2006/relationships" xmlns:p="http://schemas.openxmlformats.org/presentationml/2006/main">
  <p:tag name="KSO_WM_UNIT_INDEX" val="27"/>
  <p:tag name="KSO_WM_UNIT_TYPE" val="f"/>
  <p:tag name="KSO_WM_UNIT_SUBTYPE" val="a"/>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5"/>
</p:tagLst>
</file>

<file path=ppt/tags/tag560.xml><?xml version="1.0" encoding="utf-8"?>
<p:tagLst xmlns:a="http://schemas.openxmlformats.org/drawingml/2006/main" xmlns:r="http://schemas.openxmlformats.org/officeDocument/2006/relationships" xmlns:p="http://schemas.openxmlformats.org/presentationml/2006/main">
  <p:tag name="KSO_WM_UNIT_INDEX" val="19"/>
  <p:tag name="KSO_WM_UNIT_TYPE" val="j"/>
  <p:tag name="KSO_WM_BEAUTIFY_FLAG" val="#wm#"/>
</p:tagLst>
</file>

<file path=ppt/tags/tag561.xml><?xml version="1.0" encoding="utf-8"?>
<p:tagLst xmlns:a="http://schemas.openxmlformats.org/drawingml/2006/main" xmlns:r="http://schemas.openxmlformats.org/officeDocument/2006/relationships" xmlns:p="http://schemas.openxmlformats.org/presentationml/2006/main">
  <p:tag name="KSO_WM_UNIT_INDEX" val="20"/>
  <p:tag name="KSO_WM_UNIT_TYPE" val="f"/>
  <p:tag name="KSO_WM_UNIT_SUBTYPE" val="a"/>
  <p:tag name="KSO_WM_BEAUTIFY_FLAG" val="#wm#"/>
</p:tagLst>
</file>

<file path=ppt/tags/tag562.xml><?xml version="1.0" encoding="utf-8"?>
<p:tagLst xmlns:a="http://schemas.openxmlformats.org/drawingml/2006/main" xmlns:r="http://schemas.openxmlformats.org/officeDocument/2006/relationships" xmlns:p="http://schemas.openxmlformats.org/presentationml/2006/main">
  <p:tag name="KSO_WM_UNIT_TEXT" val="全员安全责任体系与岗位职责明确"/>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6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564.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565.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566.xml><?xml version="1.0" encoding="utf-8"?>
<p:tagLst xmlns:a="http://schemas.openxmlformats.org/drawingml/2006/main" xmlns:r="http://schemas.openxmlformats.org/officeDocument/2006/relationships" xmlns:p="http://schemas.openxmlformats.org/presentationml/2006/main">
  <p:tag name="KSO_WM_UNIT_INDEX" val="7"/>
  <p:tag name="KSO_WM_UNIT_TYPE" val="i"/>
  <p:tag name="KSO_WM_BEAUTIFY_FLAG" val="#wm#"/>
</p:tagLst>
</file>

<file path=ppt/tags/tag567.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568.xml><?xml version="1.0" encoding="utf-8"?>
<p:tagLst xmlns:a="http://schemas.openxmlformats.org/drawingml/2006/main" xmlns:r="http://schemas.openxmlformats.org/officeDocument/2006/relationships" xmlns:p="http://schemas.openxmlformats.org/presentationml/2006/main">
  <p:tag name="KSO_WM_UNIT_INDEX" val="13"/>
  <p:tag name="KSO_WM_UNIT_TYPE" val="f"/>
  <p:tag name="KSO_WM_UNIT_SUBTYPE" val="a"/>
  <p:tag name="KSO_WM_BEAUTIFY_FLAG" val="#wm#"/>
</p:tagLst>
</file>

<file path=ppt/tags/tag569.xml><?xml version="1.0" encoding="utf-8"?>
<p:tagLst xmlns:a="http://schemas.openxmlformats.org/drawingml/2006/main" xmlns:r="http://schemas.openxmlformats.org/officeDocument/2006/relationships" xmlns:p="http://schemas.openxmlformats.org/presentationml/2006/main">
  <p:tag name="KSO_WM_UNIT_INDEX" val="18"/>
  <p:tag name="KSO_WM_UNIT_TYPE" val="i"/>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7"/>
</p:tagLst>
</file>

<file path=ppt/tags/tag570.xml><?xml version="1.0" encoding="utf-8"?>
<p:tagLst xmlns:a="http://schemas.openxmlformats.org/drawingml/2006/main" xmlns:r="http://schemas.openxmlformats.org/officeDocument/2006/relationships" xmlns:p="http://schemas.openxmlformats.org/presentationml/2006/main">
  <p:tag name="KSO_WM_UNIT_INDEX" val="17"/>
  <p:tag name="KSO_WM_UNIT_TYPE" val="f"/>
  <p:tag name="KSO_WM_UNIT_SUBTYPE" val="a"/>
  <p:tag name="KSO_WM_BEAUTIFY_FLAG" val="#wm#"/>
</p:tagLst>
</file>

<file path=ppt/tags/tag571.xml><?xml version="1.0" encoding="utf-8"?>
<p:tagLst xmlns:a="http://schemas.openxmlformats.org/drawingml/2006/main" xmlns:r="http://schemas.openxmlformats.org/officeDocument/2006/relationships" xmlns:p="http://schemas.openxmlformats.org/presentationml/2006/main">
  <p:tag name="KSO_WM_UNIT_INDEX" val="20"/>
  <p:tag name="KSO_WM_UNIT_TYPE" val="f"/>
  <p:tag name="KSO_WM_UNIT_SUBTYPE" val="a"/>
  <p:tag name="KSO_WM_BEAUTIFY_FLAG" val="#wm#"/>
</p:tagLst>
</file>

<file path=ppt/tags/tag572.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573.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574.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575.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576.xml><?xml version="1.0" encoding="utf-8"?>
<p:tagLst xmlns:a="http://schemas.openxmlformats.org/drawingml/2006/main" xmlns:r="http://schemas.openxmlformats.org/officeDocument/2006/relationships" xmlns:p="http://schemas.openxmlformats.org/presentationml/2006/main">
  <p:tag name="KSO_WM_UNIT_INDEX" val="16"/>
  <p:tag name="KSO_WM_UNIT_TYPE" val="f"/>
  <p:tag name="KSO_WM_UNIT_SUBTYPE" val="a"/>
  <p:tag name="KSO_WM_BEAUTIFY_FLAG" val="#wm#"/>
</p:tagLst>
</file>

<file path=ppt/tags/tag577.xml><?xml version="1.0" encoding="utf-8"?>
<p:tagLst xmlns:a="http://schemas.openxmlformats.org/drawingml/2006/main" xmlns:r="http://schemas.openxmlformats.org/officeDocument/2006/relationships" xmlns:p="http://schemas.openxmlformats.org/presentationml/2006/main">
  <p:tag name="KSO_WM_UNIT_INDEX" val="21"/>
  <p:tag name="KSO_WM_UNIT_TYPE" val="i"/>
  <p:tag name="KSO_WM_BEAUTIFY_FLAG" val="#wm#"/>
</p:tagLst>
</file>

<file path=ppt/tags/tag578.xml><?xml version="1.0" encoding="utf-8"?>
<p:tagLst xmlns:a="http://schemas.openxmlformats.org/drawingml/2006/main" xmlns:r="http://schemas.openxmlformats.org/officeDocument/2006/relationships" xmlns:p="http://schemas.openxmlformats.org/presentationml/2006/main">
  <p:tag name="KSO_WM_UNIT_INDEX" val="22"/>
  <p:tag name="KSO_WM_UNIT_TYPE" val="f"/>
  <p:tag name="KSO_WM_UNIT_SUBTYPE" val="a"/>
  <p:tag name="KSO_WM_BEAUTIFY_FLAG" val="#wm#"/>
</p:tagLst>
</file>

<file path=ppt/tags/tag579.xml><?xml version="1.0" encoding="utf-8"?>
<p:tagLst xmlns:a="http://schemas.openxmlformats.org/drawingml/2006/main" xmlns:r="http://schemas.openxmlformats.org/officeDocument/2006/relationships" xmlns:p="http://schemas.openxmlformats.org/presentationml/2006/main">
  <p:tag name="KSO_WM_UNIT_TEXT" val="全员安全能力提升与常态化教育"/>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8.xml><?xml version="1.0" encoding="utf-8"?>
<p:tagLst xmlns:a="http://schemas.openxmlformats.org/drawingml/2006/main" xmlns:r="http://schemas.openxmlformats.org/officeDocument/2006/relationships"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0.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40498760"/>
  <p:tag name="KSO_WM_TEMPLATE_CATEGORY" val="custom"/>
  <p:tag name="KSO_WM_SLIDE_INDEX" val="7"/>
  <p:tag name="KSO_WM_SLIDE_ID" val="custom40498760_7"/>
  <p:tag name="KSO_WM_TEMPLATE_MASTER_TYPE" val="0"/>
  <p:tag name="KSO_WM_SLIDE_LAYOUT" val="a_b_e"/>
  <p:tag name="KSO_WM_SLIDE_LAYOUT_CNT" val="1_1_1"/>
  <p:tag name="KSO_WM_SLIDE_THEME_ID" val="3431773"/>
  <p:tag name="KSO_WM_SLIDE_THEME_NAME" val="建筑业汇报通用模板"/>
</p:tagLst>
</file>

<file path=ppt/tags/tag581.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40498760_7*a*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10"/>
  <p:tag name="KSO_WM_UNIT_TEXT_TYPE" val="1"/>
  <p:tag name="KSO_WM_UNIT_NOCLEAR" val="0"/>
  <p:tag name="KSO_WM_UNIT_PRESET_TEXT" val="添加章节标题"/>
</p:tagLst>
</file>

<file path=ppt/tags/tag582.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ID" val="custom40498760_7*b*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25"/>
  <p:tag name="KSO_WM_UNIT_TEXT_TYPE" val="1"/>
  <p:tag name="KSO_WM_UNIT_NOCLEAR" val="0"/>
  <p:tag name="KSO_WM_UNIT_PRESET_TEXT" val="单击添加章节副标题"/>
</p:tagLst>
</file>

<file path=ppt/tags/tag583.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_4*e*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VALUE" val="7"/>
  <p:tag name="KSO_WM_UNIT_TEXT_TYPE" val="0"/>
  <p:tag name="KSO_WM_UNIT_NOCLEAR" val="0"/>
  <p:tag name="KSO_WM_UNIT_PRESET_TEXT" val="节编号"/>
</p:tagLst>
</file>

<file path=ppt/tags/tag58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585.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586.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587.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588.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589.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0.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591.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592.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593.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594.xml><?xml version="1.0" encoding="utf-8"?>
<p:tagLst xmlns:a="http://schemas.openxmlformats.org/drawingml/2006/main" xmlns:r="http://schemas.openxmlformats.org/officeDocument/2006/relationships" xmlns:p="http://schemas.openxmlformats.org/presentationml/2006/main">
  <p:tag name="KSO_WM_UNIT_INDEX" val="3"/>
  <p:tag name="KSO_WM_UNIT_TYPE" val="j"/>
  <p:tag name="KSO_WM_BEAUTIFY_FLAG" val="#wm#"/>
</p:tagLst>
</file>

<file path=ppt/tags/tag595.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596.xml><?xml version="1.0" encoding="utf-8"?>
<p:tagLst xmlns:a="http://schemas.openxmlformats.org/drawingml/2006/main" xmlns:r="http://schemas.openxmlformats.org/officeDocument/2006/relationships" xmlns:p="http://schemas.openxmlformats.org/presentationml/2006/main">
  <p:tag name="KSO_WM_UNIT_INDEX" val="5"/>
  <p:tag name="KSO_WM_UNIT_TYPE" val="i"/>
  <p:tag name="KSO_WM_BEAUTIFY_FLAG" val="#wm#"/>
</p:tagLst>
</file>

<file path=ppt/tags/tag597.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598.xml><?xml version="1.0" encoding="utf-8"?>
<p:tagLst xmlns:a="http://schemas.openxmlformats.org/drawingml/2006/main" xmlns:r="http://schemas.openxmlformats.org/officeDocument/2006/relationships" xmlns:p="http://schemas.openxmlformats.org/presentationml/2006/main">
  <p:tag name="KSO_WM_UNIT_TEXT" val="全员参与的激励约束机制与安全文化培育"/>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59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6.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a="http://schemas.openxmlformats.org/drawingml/2006/main" xmlns:r="http://schemas.openxmlformats.org/officeDocument/2006/relationships"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0.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601.xml><?xml version="1.0" encoding="utf-8"?>
<p:tagLst xmlns:a="http://schemas.openxmlformats.org/drawingml/2006/main" xmlns:r="http://schemas.openxmlformats.org/officeDocument/2006/relationships" xmlns:p="http://schemas.openxmlformats.org/presentationml/2006/main">
  <p:tag name="KSO_WM_UNIT_INDEX" val="8"/>
  <p:tag name="KSO_WM_UNIT_TYPE" val="i"/>
  <p:tag name="KSO_WM_BEAUTIFY_FLAG" val="#wm#"/>
</p:tagLst>
</file>

<file path=ppt/tags/tag602.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603.xml><?xml version="1.0" encoding="utf-8"?>
<p:tagLst xmlns:a="http://schemas.openxmlformats.org/drawingml/2006/main" xmlns:r="http://schemas.openxmlformats.org/officeDocument/2006/relationships" xmlns:p="http://schemas.openxmlformats.org/presentationml/2006/main">
  <p:tag name="KSO_WM_UNIT_INDEX" val="12"/>
  <p:tag name="KSO_WM_UNIT_TYPE" val="f"/>
  <p:tag name="KSO_WM_UNIT_SUBTYPE" val="a"/>
  <p:tag name="KSO_WM_BEAUTIFY_FLAG" val="#wm#"/>
</p:tagLst>
</file>

<file path=ppt/tags/tag604.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605.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606.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607.xml><?xml version="1.0" encoding="utf-8"?>
<p:tagLst xmlns:a="http://schemas.openxmlformats.org/drawingml/2006/main" xmlns:r="http://schemas.openxmlformats.org/officeDocument/2006/relationships" xmlns:p="http://schemas.openxmlformats.org/presentationml/2006/main">
  <p:tag name="KSO_WM_UNIT_INDEX" val="14"/>
  <p:tag name="KSO_WM_UNIT_TYPE" val="f"/>
  <p:tag name="KSO_WM_UNIT_SUBTYPE" val="a"/>
  <p:tag name="KSO_WM_BEAUTIFY_FLAG" val="#wm#"/>
</p:tagLst>
</file>

<file path=ppt/tags/tag608.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609.xml><?xml version="1.0" encoding="utf-8"?>
<p:tagLst xmlns:a="http://schemas.openxmlformats.org/drawingml/2006/main" xmlns:r="http://schemas.openxmlformats.org/officeDocument/2006/relationships" xmlns:p="http://schemas.openxmlformats.org/presentationml/2006/main">
  <p:tag name="KSO_WM_UNIT_INDEX" val="10"/>
  <p:tag name="KSO_WM_UNIT_TYPE" val="i"/>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0.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611.xml><?xml version="1.0" encoding="utf-8"?>
<p:tagLst xmlns:a="http://schemas.openxmlformats.org/drawingml/2006/main" xmlns:r="http://schemas.openxmlformats.org/officeDocument/2006/relationships" xmlns:p="http://schemas.openxmlformats.org/presentationml/2006/main">
  <p:tag name="KSO_WM_UNIT_INDEX" val="16"/>
  <p:tag name="KSO_WM_UNIT_TYPE" val="f"/>
  <p:tag name="KSO_WM_UNIT_SUBTYPE" val="a"/>
  <p:tag name="KSO_WM_BEAUTIFY_FLAG" val="#wm#"/>
</p:tagLst>
</file>

<file path=ppt/tags/tag612.xml><?xml version="1.0" encoding="utf-8"?>
<p:tagLst xmlns:a="http://schemas.openxmlformats.org/drawingml/2006/main" xmlns:r="http://schemas.openxmlformats.org/officeDocument/2006/relationships" xmlns:p="http://schemas.openxmlformats.org/presentationml/2006/main">
  <p:tag name="KSO_WM_UNIT_INDEX" val="17"/>
  <p:tag name="KSO_WM_UNIT_TYPE" val="i"/>
  <p:tag name="KSO_WM_BEAUTIFY_FLAG" val="#wm#"/>
</p:tagLst>
</file>

<file path=ppt/tags/tag613.xml><?xml version="1.0" encoding="utf-8"?>
<p:tagLst xmlns:a="http://schemas.openxmlformats.org/drawingml/2006/main" xmlns:r="http://schemas.openxmlformats.org/officeDocument/2006/relationships" xmlns:p="http://schemas.openxmlformats.org/presentationml/2006/main">
  <p:tag name="KSO_WM_UNIT_INDEX" val="23"/>
  <p:tag name="KSO_WM_UNIT_TYPE" val="j"/>
  <p:tag name="KSO_WM_BEAUTIFY_FLAG" val="#wm#"/>
</p:tagLst>
</file>

<file path=ppt/tags/tag614.xml><?xml version="1.0" encoding="utf-8"?>
<p:tagLst xmlns:a="http://schemas.openxmlformats.org/drawingml/2006/main" xmlns:r="http://schemas.openxmlformats.org/officeDocument/2006/relationships" xmlns:p="http://schemas.openxmlformats.org/presentationml/2006/main">
  <p:tag name="KSO_WM_UNIT_INDEX" val="21"/>
  <p:tag name="KSO_WM_UNIT_TYPE" val="i"/>
  <p:tag name="KSO_WM_BEAUTIFY_FLAG" val="#wm#"/>
</p:tagLst>
</file>

<file path=ppt/tags/tag615.xml><?xml version="1.0" encoding="utf-8"?>
<p:tagLst xmlns:a="http://schemas.openxmlformats.org/drawingml/2006/main" xmlns:r="http://schemas.openxmlformats.org/officeDocument/2006/relationships" xmlns:p="http://schemas.openxmlformats.org/presentationml/2006/main">
  <p:tag name="KSO_WM_UNIT_INDEX" val="19"/>
  <p:tag name="KSO_WM_UNIT_TYPE" val="f"/>
  <p:tag name="KSO_WM_UNIT_SUBTYPE" val="a"/>
  <p:tag name="KSO_WM_BEAUTIFY_FLAG" val="#wm#"/>
</p:tagLst>
</file>

<file path=ppt/tags/tag616.xml><?xml version="1.0" encoding="utf-8"?>
<p:tagLst xmlns:a="http://schemas.openxmlformats.org/drawingml/2006/main" xmlns:r="http://schemas.openxmlformats.org/officeDocument/2006/relationships" xmlns:p="http://schemas.openxmlformats.org/presentationml/2006/main">
  <p:tag name="KSO_WM_UNIT_INDEX" val="25"/>
  <p:tag name="KSO_WM_UNIT_TYPE" val="f"/>
  <p:tag name="KSO_WM_UNIT_SUBTYPE" val="a"/>
  <p:tag name="KSO_WM_BEAUTIFY_FLAG" val="#wm#"/>
</p:tagLst>
</file>

<file path=ppt/tags/tag617.xml><?xml version="1.0" encoding="utf-8"?>
<p:tagLst xmlns:a="http://schemas.openxmlformats.org/drawingml/2006/main" xmlns:r="http://schemas.openxmlformats.org/officeDocument/2006/relationships" xmlns:p="http://schemas.openxmlformats.org/presentationml/2006/main">
  <p:tag name="KSO_WM_UNIT_INDEX" val="18"/>
  <p:tag name="KSO_WM_UNIT_TYPE" val="i"/>
  <p:tag name="KSO_WM_BEAUTIFY_FLAG" val="#wm#"/>
</p:tagLst>
</file>

<file path=ppt/tags/tag618.xml><?xml version="1.0" encoding="utf-8"?>
<p:tagLst xmlns:a="http://schemas.openxmlformats.org/drawingml/2006/main" xmlns:r="http://schemas.openxmlformats.org/officeDocument/2006/relationships" xmlns:p="http://schemas.openxmlformats.org/presentationml/2006/main">
  <p:tag name="KSO_WM_UNIT_INDEX" val="22"/>
  <p:tag name="KSO_WM_UNIT_TYPE" val="i"/>
  <p:tag name="KSO_WM_BEAUTIFY_FLAG" val="#wm#"/>
</p:tagLst>
</file>

<file path=ppt/tags/tag619.xml><?xml version="1.0" encoding="utf-8"?>
<p:tagLst xmlns:a="http://schemas.openxmlformats.org/drawingml/2006/main" xmlns:r="http://schemas.openxmlformats.org/officeDocument/2006/relationships" xmlns:p="http://schemas.openxmlformats.org/presentationml/2006/main">
  <p:tag name="KSO_WM_UNIT_INDEX" val="20"/>
  <p:tag name="KSO_WM_UNIT_TYPE" val="f"/>
  <p:tag name="KSO_WM_UNIT_SUBTYPE" val="a"/>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0.xml><?xml version="1.0" encoding="utf-8"?>
<p:tagLst xmlns:a="http://schemas.openxmlformats.org/drawingml/2006/main" xmlns:r="http://schemas.openxmlformats.org/officeDocument/2006/relationships" xmlns:p="http://schemas.openxmlformats.org/presentationml/2006/main">
  <p:tag name="KSO_WM_UNIT_INDEX" val="27"/>
  <p:tag name="KSO_WM_UNIT_TYPE" val="f"/>
  <p:tag name="KSO_WM_UNIT_SUBTYPE" val="a"/>
  <p:tag name="KSO_WM_BEAUTIFY_FLAG" val="#wm#"/>
</p:tagLst>
</file>

<file path=ppt/tags/tag621.xml><?xml version="1.0" encoding="utf-8"?>
<p:tagLst xmlns:a="http://schemas.openxmlformats.org/drawingml/2006/main" xmlns:r="http://schemas.openxmlformats.org/officeDocument/2006/relationships" xmlns:p="http://schemas.openxmlformats.org/presentationml/2006/main">
  <p:tag name="KSO_WM_UNIT_INDEX" val="28"/>
  <p:tag name="KSO_WM_UNIT_TYPE" val="i"/>
  <p:tag name="KSO_WM_BEAUTIFY_FLAG" val="#wm#"/>
</p:tagLst>
</file>

<file path=ppt/tags/tag622.xml><?xml version="1.0" encoding="utf-8"?>
<p:tagLst xmlns:a="http://schemas.openxmlformats.org/drawingml/2006/main" xmlns:r="http://schemas.openxmlformats.org/officeDocument/2006/relationships" xmlns:p="http://schemas.openxmlformats.org/presentationml/2006/main">
  <p:tag name="KSO_WM_UNIT_INDEX" val="29"/>
  <p:tag name="KSO_WM_UNIT_TYPE" val="f"/>
  <p:tag name="KSO_WM_UNIT_SUBTYPE" val="a"/>
  <p:tag name="KSO_WM_BEAUTIFY_FLAG" val="#wm#"/>
</p:tagLst>
</file>

<file path=ppt/tags/tag623.xml><?xml version="1.0" encoding="utf-8"?>
<p:tagLst xmlns:a="http://schemas.openxmlformats.org/drawingml/2006/main" xmlns:r="http://schemas.openxmlformats.org/officeDocument/2006/relationships" xmlns:p="http://schemas.openxmlformats.org/presentationml/2006/main">
  <p:tag name="KSO_WM_UNIT_TEXT" val="实体化建设 · 核心内涵与建设目标"/>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2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625.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626.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627.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628.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629.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TEMPLATE_CATEGORY" val="diagram"/>
  <p:tag name="KSO_WM_TEMPLATE_INDEX" val="19882022"/>
  <p:tag name="KSO_WM_UNIT_ID" val="diagram19882022*l_h_f*1_1_2"/>
  <p:tag name="KSO_WM_DIAGRAM_GROUP_CODE" val="l1-1"/>
  <p:tag name="KSO_WM_TAG_VERSION" val="2.0"/>
  <p:tag name="KSO_WM_BEAUTIFY_FLAG" val="#wm#"/>
  <p:tag name="KSO_WM_UNIT_SUBTYPE" val="a"/>
</p:tagLst>
</file>

<file path=ppt/tags/tag63.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0.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TEMPLATE_CATEGORY" val="diagram"/>
  <p:tag name="KSO_WM_TEMPLATE_INDEX" val="19882022"/>
  <p:tag name="KSO_WM_UNIT_ID" val="diagram19882022*l_h_f*1_2_2"/>
  <p:tag name="KSO_WM_DIAGRAM_GROUP_CODE" val="l1-1"/>
  <p:tag name="KSO_WM_TAG_VERSION" val="2.0"/>
  <p:tag name="KSO_WM_BEAUTIFY_FLAG" val="#wm#"/>
  <p:tag name="KSO_WM_UNIT_SUBTYPE" val="a"/>
</p:tagLst>
</file>

<file path=ppt/tags/tag631.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TEMPLATE_CATEGORY" val="diagram"/>
  <p:tag name="KSO_WM_TEMPLATE_INDEX" val="19882022"/>
  <p:tag name="KSO_WM_UNIT_ID" val="diagram19882022*l_h_f*1_3_2"/>
  <p:tag name="KSO_WM_DIAGRAM_GROUP_CODE" val="l1-1"/>
  <p:tag name="KSO_WM_TAG_VERSION" val="2.0"/>
  <p:tag name="KSO_WM_BEAUTIFY_FLAG" val="#wm#"/>
  <p:tag name="KSO_WM_UNIT_SUBTYPE" val="a"/>
</p:tagLst>
</file>

<file path=ppt/tags/tag632.xml><?xml version="1.0" encoding="utf-8"?>
<p:tagLst xmlns:a="http://schemas.openxmlformats.org/drawingml/2006/main" xmlns:r="http://schemas.openxmlformats.org/officeDocument/2006/relationships" xmlns:p="http://schemas.openxmlformats.org/presentationml/2006/main">
  <p:tag name="KSO_WM_UNIT_INDEX" val="6"/>
  <p:tag name="KSO_WM_UNIT_TYPE" val="j"/>
  <p:tag name="KSO_WM_BEAUTIFY_FLAG" val="#wm#"/>
</p:tagLst>
</file>

<file path=ppt/tags/tag633.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634.xml><?xml version="1.0" encoding="utf-8"?>
<p:tagLst xmlns:a="http://schemas.openxmlformats.org/drawingml/2006/main" xmlns:r="http://schemas.openxmlformats.org/officeDocument/2006/relationships" xmlns:p="http://schemas.openxmlformats.org/presentationml/2006/main">
  <p:tag name="KSO_WM_UNIT_INDEX" val="8"/>
  <p:tag name="KSO_WM_UNIT_TYPE" val="i"/>
  <p:tag name="KSO_WM_BEAUTIFY_FLAG" val="#wm#"/>
</p:tagLst>
</file>

<file path=ppt/tags/tag635.xml><?xml version="1.0" encoding="utf-8"?>
<p:tagLst xmlns:a="http://schemas.openxmlformats.org/drawingml/2006/main" xmlns:r="http://schemas.openxmlformats.org/officeDocument/2006/relationships" xmlns:p="http://schemas.openxmlformats.org/presentationml/2006/main">
  <p:tag name="KSO_WM_UNIT_INDEX" val="10"/>
  <p:tag name="KSO_WM_UNIT_TYPE" val="i"/>
  <p:tag name="KSO_WM_BEAUTIFY_FLAG" val="#wm#"/>
</p:tagLst>
</file>

<file path=ppt/tags/tag636.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637.xml><?xml version="1.0" encoding="utf-8"?>
<p:tagLst xmlns:a="http://schemas.openxmlformats.org/drawingml/2006/main" xmlns:r="http://schemas.openxmlformats.org/officeDocument/2006/relationships" xmlns:p="http://schemas.openxmlformats.org/presentationml/2006/main">
  <p:tag name="KSO_WM_UNIT_TEXT" val="第四章 全员化&#10;压实全员覆盖的安全生产责任"/>
  <p:tag name="KSO_WM_UNIT_INDEX" val="1"/>
  <p:tag name="KSO_WM_UNIT_TYPE" val="a"/>
  <p:tag name="KSO_WM_BEAUTIFY_FLAG" val="#wm#"/>
  <p:tag name="KSO_WM_UNIT_SUBTYPE" val="a"/>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3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639.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6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40.xml><?xml version="1.0" encoding="utf-8"?>
<p:tagLst xmlns:a="http://schemas.openxmlformats.org/drawingml/2006/main" xmlns:r="http://schemas.openxmlformats.org/officeDocument/2006/relationships" xmlns:p="http://schemas.openxmlformats.org/presentationml/2006/main">
  <p:tag name="KSO_WM_UNIT_INDEX" val="2"/>
  <p:tag name="KSO_WM_UNIT_TYPE" val="β"/>
  <p:tag name="KSO_WM_BEAUTIFY_FLAG" val="#wm#"/>
</p:tagLst>
</file>

<file path=ppt/tags/tag641.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642.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643.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644.xml><?xml version="1.0" encoding="utf-8"?>
<p:tagLst xmlns:a="http://schemas.openxmlformats.org/drawingml/2006/main" xmlns:r="http://schemas.openxmlformats.org/officeDocument/2006/relationships" xmlns:p="http://schemas.openxmlformats.org/presentationml/2006/main">
  <p:tag name="KSO_WM_UNIT_TEXT" val="实体化建设五大核心要素与落地标准"/>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45.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SUBCATEGORY" val="29"/>
  <p:tag name="KSO_WM_TEMPLATE_COLOR_TYPE" val="0"/>
  <p:tag name="KSO_WM_TAG_VERSION" val="3.0"/>
  <p:tag name="KSO_WM_SLIDE_SUBTYPE" val="pureTxt"/>
  <p:tag name="KSO_WM_SLIDE_ITEM_CNT" val="0"/>
  <p:tag name="KSO_WM_BEAUTIFY_FLAG" val="#wm#"/>
  <p:tag name="KSO_WM_TEMPLATE_INDEX" val="40498760"/>
  <p:tag name="KSO_WM_TEMPLATE_CATEGORY" val="custom"/>
  <p:tag name="KSO_WM_SLIDE_INDEX" val="7"/>
  <p:tag name="KSO_WM_SLIDE_ID" val="custom40498760_7"/>
  <p:tag name="KSO_WM_TEMPLATE_MASTER_TYPE" val="0"/>
  <p:tag name="KSO_WM_SLIDE_LAYOUT" val="a_b_e"/>
  <p:tag name="KSO_WM_SLIDE_LAYOUT_CNT" val="1_1_1"/>
  <p:tag name="KSO_WM_SLIDE_THEME_ID" val="3431773"/>
  <p:tag name="KSO_WM_SLIDE_THEME_NAME" val="建筑业汇报通用模板"/>
</p:tagLst>
</file>

<file path=ppt/tags/tag64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40498760_7*a*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10"/>
  <p:tag name="KSO_WM_UNIT_TEXT_TYPE" val="1"/>
  <p:tag name="KSO_WM_UNIT_NOCLEAR" val="0"/>
  <p:tag name="KSO_WM_UNIT_PRESET_TEXT" val="添加章节标题"/>
</p:tagLst>
</file>

<file path=ppt/tags/tag647.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ID" val="custom40498760_7*b*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25"/>
  <p:tag name="KSO_WM_UNIT_TEXT_TYPE" val="1"/>
  <p:tag name="KSO_WM_UNIT_NOCLEAR" val="0"/>
  <p:tag name="KSO_WM_UNIT_PRESET_TEXT" val="单击添加章节副标题"/>
</p:tagLst>
</file>

<file path=ppt/tags/tag648.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BEAUTIFY_FLAG" val="#wm#"/>
  <p:tag name="KSO_WM_TAG_VERSION" val="3.0"/>
  <p:tag name="KSO_WM_UNIT_ID" val="_4*e*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VALUE" val="7"/>
  <p:tag name="KSO_WM_UNIT_TEXT_TYPE" val="0"/>
  <p:tag name="KSO_WM_UNIT_NOCLEAR" val="0"/>
  <p:tag name="KSO_WM_UNIT_PRESET_TEXT" val="节编号"/>
</p:tagLst>
</file>

<file path=ppt/tags/tag64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65.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0.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651.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652.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653.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654.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655.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656.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657.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658.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659.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0.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661.xml><?xml version="1.0" encoding="utf-8"?>
<p:tagLst xmlns:a="http://schemas.openxmlformats.org/drawingml/2006/main" xmlns:r="http://schemas.openxmlformats.org/officeDocument/2006/relationships" xmlns:p="http://schemas.openxmlformats.org/presentationml/2006/main">
  <p:tag name="KSO_WM_UNIT_INDEX" val="7"/>
  <p:tag name="KSO_WM_UNIT_TYPE" val="i"/>
  <p:tag name="KSO_WM_BEAUTIFY_FLAG" val="#wm#"/>
</p:tagLst>
</file>

<file path=ppt/tags/tag662.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663.xml><?xml version="1.0" encoding="utf-8"?>
<p:tagLst xmlns:a="http://schemas.openxmlformats.org/drawingml/2006/main" xmlns:r="http://schemas.openxmlformats.org/officeDocument/2006/relationships" xmlns:p="http://schemas.openxmlformats.org/presentationml/2006/main">
  <p:tag name="KSO_WM_UNIT_TEXT" val="实体化建设常见短板与整改提升方案"/>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6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665.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666.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667.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668.xml><?xml version="1.0" encoding="utf-8"?>
<p:tagLst xmlns:a="http://schemas.openxmlformats.org/drawingml/2006/main" xmlns:r="http://schemas.openxmlformats.org/officeDocument/2006/relationships" xmlns:p="http://schemas.openxmlformats.org/presentationml/2006/main">
  <p:tag name="KSO_WM_UNIT_INDEX" val="5"/>
  <p:tag name="KSO_WM_UNIT_TYPE" val="f"/>
  <p:tag name="KSO_WM_UNIT_SUBTYPE" val="a"/>
  <p:tag name="KSO_WM_BEAUTIFY_FLAG" val="#wm#"/>
</p:tagLst>
</file>

<file path=ppt/tags/tag669.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TEMPLATE_CATEGORY" val="diagram"/>
  <p:tag name="KSO_WM_TEMPLATE_INDEX" val="19882022"/>
  <p:tag name="KSO_WM_UNIT_ID" val="diagram19882022*l_h_f*1_1_2"/>
  <p:tag name="KSO_WM_DIAGRAM_GROUP_CODE" val="l1-1"/>
  <p:tag name="KSO_WM_TAG_VERSION" val="2.0"/>
  <p:tag name="KSO_WM_BEAUTIFY_FLAG" val="#wm#"/>
  <p:tag name="KSO_WM_UNIT_SUBTYPE" val="a"/>
</p:tagLst>
</file>

<file path=ppt/tags/tag67.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0.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TEMPLATE_CATEGORY" val="diagram"/>
  <p:tag name="KSO_WM_TEMPLATE_INDEX" val="19882022"/>
  <p:tag name="KSO_WM_UNIT_ID" val="diagram19882022*l_h_f*1_2_2"/>
  <p:tag name="KSO_WM_DIAGRAM_GROUP_CODE" val="l1-1"/>
  <p:tag name="KSO_WM_TAG_VERSION" val="2.0"/>
  <p:tag name="KSO_WM_BEAUTIFY_FLAG" val="#wm#"/>
  <p:tag name="KSO_WM_UNIT_SUBTYPE" val="a"/>
</p:tagLst>
</file>

<file path=ppt/tags/tag671.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TEMPLATE_CATEGORY" val="diagram"/>
  <p:tag name="KSO_WM_TEMPLATE_INDEX" val="19882022"/>
  <p:tag name="KSO_WM_UNIT_ID" val="diagram19882022*l_h_f*1_3_2"/>
  <p:tag name="KSO_WM_DIAGRAM_GROUP_CODE" val="l1-1"/>
  <p:tag name="KSO_WM_TAG_VERSION" val="2.0"/>
  <p:tag name="KSO_WM_BEAUTIFY_FLAG" val="#wm#"/>
  <p:tag name="KSO_WM_UNIT_SUBTYPE" val="a"/>
</p:tagLst>
</file>

<file path=ppt/tags/tag672.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TEMPLATE_CATEGORY" val="diagram"/>
  <p:tag name="KSO_WM_TEMPLATE_INDEX" val="19882022"/>
  <p:tag name="KSO_WM_UNIT_ID" val="diagram19882022*l_h_f*1_4_2"/>
  <p:tag name="KSO_WM_DIAGRAM_GROUP_CODE" val="l1-1"/>
  <p:tag name="KSO_WM_TAG_VERSION" val="2.0"/>
  <p:tag name="KSO_WM_BEAUTIFY_FLAG" val="#wm#"/>
  <p:tag name="KSO_WM_UNIT_SUBTYPE" val="a"/>
</p:tagLst>
</file>

<file path=ppt/tags/tag673.xml><?xml version="1.0" encoding="utf-8"?>
<p:tagLst xmlns:a="http://schemas.openxmlformats.org/drawingml/2006/main" xmlns:r="http://schemas.openxmlformats.org/officeDocument/2006/relationships" xmlns:p="http://schemas.openxmlformats.org/presentationml/2006/main">
  <p:tag name="KSO_WM_UNIT_INDEX" val="1_5_2"/>
  <p:tag name="KSO_WM_UNIT_TYPE" val="l_h_f"/>
  <p:tag name="KSO_WM_TEMPLATE_CATEGORY" val="diagram"/>
  <p:tag name="KSO_WM_TEMPLATE_INDEX" val="19882022"/>
  <p:tag name="KSO_WM_UNIT_ID" val="diagram19882022*l_h_f*1_5_2"/>
  <p:tag name="KSO_WM_DIAGRAM_GROUP_CODE" val="l1-1"/>
  <p:tag name="KSO_WM_TAG_VERSION" val="2.0"/>
  <p:tag name="KSO_WM_BEAUTIFY_FLAG" val="#wm#"/>
  <p:tag name="KSO_WM_UNIT_SUBTYPE" val="a"/>
</p:tagLst>
</file>

<file path=ppt/tags/tag674.xml><?xml version="1.0" encoding="utf-8"?>
<p:tagLst xmlns:a="http://schemas.openxmlformats.org/drawingml/2006/main" xmlns:r="http://schemas.openxmlformats.org/officeDocument/2006/relationships" xmlns:p="http://schemas.openxmlformats.org/presentationml/2006/main">
  <p:tag name="KSO_WM_UNIT_INDEX" val="1_6_2"/>
  <p:tag name="KSO_WM_UNIT_TYPE" val="l_h_f"/>
  <p:tag name="KSO_WM_TEMPLATE_CATEGORY" val="diagram"/>
  <p:tag name="KSO_WM_TEMPLATE_INDEX" val="19882022"/>
  <p:tag name="KSO_WM_UNIT_ID" val="diagram19882022*l_h_f*1_6_2"/>
  <p:tag name="KSO_WM_DIAGRAM_GROUP_CODE" val="l1-1"/>
  <p:tag name="KSO_WM_TAG_VERSION" val="2.0"/>
  <p:tag name="KSO_WM_BEAUTIFY_FLAG" val="#wm#"/>
  <p:tag name="KSO_WM_UNIT_SUBTYPE" val="a"/>
</p:tagLst>
</file>

<file path=ppt/tags/tag675.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676.xml><?xml version="1.0" encoding="utf-8"?>
<p:tagLst xmlns:a="http://schemas.openxmlformats.org/drawingml/2006/main" xmlns:r="http://schemas.openxmlformats.org/officeDocument/2006/relationships" xmlns:p="http://schemas.openxmlformats.org/presentationml/2006/main">
  <p:tag name="KSO_WM_UNIT_INDEX" val="10"/>
  <p:tag name="KSO_WM_UNIT_TYPE" val="i"/>
  <p:tag name="KSO_WM_BEAUTIFY_FLAG" val="#wm#"/>
</p:tagLst>
</file>

<file path=ppt/tags/tag677.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678.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679.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0.xml><?xml version="1.0" encoding="utf-8"?>
<p:tagLst xmlns:a="http://schemas.openxmlformats.org/drawingml/2006/main" xmlns:r="http://schemas.openxmlformats.org/officeDocument/2006/relationships" xmlns:p="http://schemas.openxmlformats.org/presentationml/2006/main">
  <p:tag name="KSO_WM_UNIT_INDEX" val="12"/>
  <p:tag name="KSO_WM_UNIT_TYPE" val="i"/>
  <p:tag name="KSO_WM_BEAUTIFY_FLAG" val="#wm#"/>
</p:tagLst>
</file>

<file path=ppt/tags/tag681.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682.xml><?xml version="1.0" encoding="utf-8"?>
<p:tagLst xmlns:a="http://schemas.openxmlformats.org/drawingml/2006/main" xmlns:r="http://schemas.openxmlformats.org/officeDocument/2006/relationships" xmlns:p="http://schemas.openxmlformats.org/presentationml/2006/main">
  <p:tag name="KSO_WM_UNIT_TEXT" val="手册化建设 · 核心内涵与编制原则"/>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68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684.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685.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68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1_1"/>
  <p:tag name="KSO_WM_UNIT_ID" val="diagram19882022_4*l_h_i*1_1_1"/>
  <p:tag name="KSO_WM_TEMPLATE_INDEX" val="19882022"/>
  <p:tag name="KSO_WM_TAG_VERSION" val="2.0"/>
  <p:tag name="KSO_WM_DIAGRAM_GROUP_CODE" val="l1-1"/>
</p:tagLst>
</file>

<file path=ppt/tags/tag68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1_1"/>
  <p:tag name="KSO_WM_UNIT_ID" val="diagram19882022_4*l_h_x*1_1_1"/>
  <p:tag name="KSO_WM_TEMPLATE_INDEX" val="19882022"/>
  <p:tag name="KSO_WM_TAG_VERSION" val="2.0"/>
  <p:tag name="KSO_WM_DIAGRAM_GROUP_CODE" val="l1-1"/>
</p:tagLst>
</file>

<file path=ppt/tags/tag68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1"/>
  <p:tag name="KSO_WM_UNIT_ID" val="diagram19882022_4*l_h_f*1_1_1"/>
  <p:tag name="KSO_WM_TEMPLATE_INDEX" val="19882022"/>
  <p:tag name="KSO_WM_TAG_VERSION" val="2.0"/>
  <p:tag name="KSO_WM_DIAGRAM_GROUP_CODE" val="l1-1"/>
</p:tagLst>
</file>

<file path=ppt/tags/tag68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2_1"/>
  <p:tag name="KSO_WM_UNIT_ID" val="diagram19882022_4*l_h_i*1_2_1"/>
  <p:tag name="KSO_WM_TEMPLATE_INDEX" val="19882022"/>
  <p:tag name="KSO_WM_TAG_VERSION" val="2.0"/>
  <p:tag name="KSO_WM_DIAGRAM_GROUP_CODE" val="l1-1"/>
</p:tagLst>
</file>

<file path=ppt/tags/tag69.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2_1"/>
  <p:tag name="KSO_WM_UNIT_ID" val="diagram19882022_4*l_h_x*1_2_1"/>
  <p:tag name="KSO_WM_TEMPLATE_INDEX" val="19882022"/>
  <p:tag name="KSO_WM_TAG_VERSION" val="2.0"/>
  <p:tag name="KSO_WM_DIAGRAM_GROUP_CODE" val="l1-1"/>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1"/>
  <p:tag name="KSO_WM_UNIT_ID" val="diagram19882022_4*l_h_f*1_2_1"/>
  <p:tag name="KSO_WM_TEMPLATE_INDEX" val="19882022"/>
  <p:tag name="KSO_WM_TAG_VERSION" val="2.0"/>
  <p:tag name="KSO_WM_DIAGRAM_GROUP_CODE" val="l1-1"/>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3_1"/>
  <p:tag name="KSO_WM_UNIT_ID" val="diagram19882022_4*l_h_i*1_3_1"/>
  <p:tag name="KSO_WM_TEMPLATE_INDEX" val="19882022"/>
  <p:tag name="KSO_WM_TAG_VERSION" val="2.0"/>
  <p:tag name="KSO_WM_DIAGRAM_GROUP_CODE" val="l1-1"/>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3_1"/>
  <p:tag name="KSO_WM_UNIT_ID" val="diagram19882022_4*l_h_x*1_3_1"/>
  <p:tag name="KSO_WM_TEMPLATE_INDEX" val="19882022"/>
  <p:tag name="KSO_WM_TAG_VERSION" val="2.0"/>
  <p:tag name="KSO_WM_DIAGRAM_GROUP_CODE" val="l1-1"/>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3_1"/>
  <p:tag name="KSO_WM_UNIT_ID" val="diagram19882022_4*l_h_f*1_3_1"/>
  <p:tag name="KSO_WM_TEMPLATE_INDEX" val="19882022"/>
  <p:tag name="KSO_WM_TAG_VERSION" val="2.0"/>
  <p:tag name="KSO_WM_DIAGRAM_GROUP_CODE" val="l1-1"/>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4_1"/>
  <p:tag name="KSO_WM_UNIT_ID" val="diagram19882022_4*l_h_i*1_4_1"/>
  <p:tag name="KSO_WM_TEMPLATE_INDEX" val="19882022"/>
  <p:tag name="KSO_WM_TAG_VERSION" val="2.0"/>
  <p:tag name="KSO_WM_DIAGRAM_GROUP_CODE" val="l1-1"/>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x"/>
  <p:tag name="KSO_WM_UNIT_INDEX" val="1_4_1"/>
  <p:tag name="KSO_WM_UNIT_ID" val="diagram19882022_4*l_h_x*1_4_1"/>
  <p:tag name="KSO_WM_TEMPLATE_INDEX" val="19882022"/>
  <p:tag name="KSO_WM_TAG_VERSION" val="2.0"/>
  <p:tag name="KSO_WM_DIAGRAM_GROUP_CODE" val="l1-1"/>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4_1"/>
  <p:tag name="KSO_WM_UNIT_ID" val="diagram19882022_4*l_h_f*1_4_1"/>
  <p:tag name="KSO_WM_TEMPLATE_INDEX" val="19882022"/>
  <p:tag name="KSO_WM_TAG_VERSION" val="2.0"/>
  <p:tag name="KSO_WM_DIAGRAM_GROUP_CODE" val="l1-1"/>
</p:tagLst>
</file>

<file path=ppt/tags/tag698.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699.xml><?xml version="1.0" encoding="utf-8"?>
<p:tagLst xmlns:a="http://schemas.openxmlformats.org/drawingml/2006/main" xmlns:r="http://schemas.openxmlformats.org/officeDocument/2006/relationships" xmlns:p="http://schemas.openxmlformats.org/presentationml/2006/main">
  <p:tag name="KSO_WM_UNIT_INDEX" val="7"/>
  <p:tag name="KSO_WM_UNIT_TYPE" val="f"/>
  <p:tag name="KSO_WM_UNIT_SUBTYPE" val="a"/>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0.xml><?xml version="1.0" encoding="utf-8"?>
<p:tagLst xmlns:a="http://schemas.openxmlformats.org/drawingml/2006/main" xmlns:r="http://schemas.openxmlformats.org/officeDocument/2006/relationships" xmlns:p="http://schemas.openxmlformats.org/presentationml/2006/main">
  <p:tag name="KSO_WM_UNIT_INDEX" val="13"/>
  <p:tag name="KSO_WM_UNIT_TYPE" val="j"/>
  <p:tag name="KSO_WM_BEAUTIFY_FLAG" val="#wm#"/>
</p:tagLst>
</file>

<file path=ppt/tags/tag701.xml><?xml version="1.0" encoding="utf-8"?>
<p:tagLst xmlns:a="http://schemas.openxmlformats.org/drawingml/2006/main" xmlns:r="http://schemas.openxmlformats.org/officeDocument/2006/relationships" xmlns:p="http://schemas.openxmlformats.org/presentationml/2006/main">
  <p:tag name="KSO_WM_UNIT_INDEX" val="20"/>
  <p:tag name="KSO_WM_UNIT_TYPE" val="f"/>
  <p:tag name="KSO_WM_UNIT_SUBTYPE" val="a"/>
  <p:tag name="KSO_WM_BEAUTIFY_FLAG" val="#wm#"/>
</p:tagLst>
</file>

<file path=ppt/tags/tag702.xml><?xml version="1.0" encoding="utf-8"?>
<p:tagLst xmlns:a="http://schemas.openxmlformats.org/drawingml/2006/main" xmlns:r="http://schemas.openxmlformats.org/officeDocument/2006/relationships" xmlns:p="http://schemas.openxmlformats.org/presentationml/2006/main">
  <p:tag name="KSO_WM_UNIT_TEXT" val="岗位安全手册核心内容与编制规范"/>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03.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704.xml><?xml version="1.0" encoding="utf-8"?>
<p:tagLst xmlns:a="http://schemas.openxmlformats.org/drawingml/2006/main" xmlns:r="http://schemas.openxmlformats.org/officeDocument/2006/relationships"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1_1"/>
  <p:tag name="KSO_WM_UNIT_ID" val="diagram19882022_2*l_h_i*1_1_1"/>
  <p:tag name="KSO_WM_TEMPLATE_INDEX" val="19882022"/>
  <p:tag name="KSO_WM_TAG_VERSION" val="2.0"/>
  <p:tag name="KSO_WM_DIAGRAM_GROUP_CODE" val="l1-1"/>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1"/>
  <p:tag name="KSO_WM_UNIT_ID" val="diagram19882022_2*l_h_f*1_1_1"/>
  <p:tag name="KSO_WM_TEMPLATE_INDEX" val="19882022"/>
  <p:tag name="KSO_WM_TAG_VERSION" val="2.0"/>
  <p:tag name="KSO_WM_DIAGRAM_GROUP_CODE" val="l1-1"/>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2"/>
  <p:tag name="KSO_WM_UNIT_ID" val="diagram19882022_2*l_h_f*1_1_2"/>
  <p:tag name="KSO_WM_TEMPLATE_INDEX" val="19882022"/>
  <p:tag name="KSO_WM_TAG_VERSION" val="2.0"/>
  <p:tag name="KSO_WM_DIAGRAM_GROUP_CODE" val="l1-1"/>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1_3"/>
  <p:tag name="KSO_WM_UNIT_ID" val="diagram19882022_2*l_h_f*1_1_3"/>
  <p:tag name="KSO_WM_TEMPLATE_INDEX" val="19882022"/>
  <p:tag name="KSO_WM_TAG_VERSION" val="2.0"/>
  <p:tag name="KSO_WM_DIAGRAM_GROUP_CODE" val="l1-1"/>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2_1"/>
  <p:tag name="KSO_WM_UNIT_ID" val="diagram19882022_2*l_h_i*1_2_1"/>
  <p:tag name="KSO_WM_TEMPLATE_INDEX" val="19882022"/>
  <p:tag name="KSO_WM_TAG_VERSION" val="2.0"/>
  <p:tag name="KSO_WM_DIAGRAM_GROUP_CODE" val="l1-1"/>
</p:tagLst>
</file>

<file path=ppt/tags/tag71.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1"/>
  <p:tag name="KSO_WM_UNIT_ID" val="diagram19882022_2*l_h_f*1_2_1"/>
  <p:tag name="KSO_WM_TEMPLATE_INDEX" val="19882022"/>
  <p:tag name="KSO_WM_TAG_VERSION" val="2.0"/>
  <p:tag name="KSO_WM_DIAGRAM_GROUP_CODE" val="l1-1"/>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2"/>
  <p:tag name="KSO_WM_UNIT_ID" val="diagram19882022_2*l_h_f*1_2_2"/>
  <p:tag name="KSO_WM_TEMPLATE_INDEX" val="19882022"/>
  <p:tag name="KSO_WM_TAG_VERSION" val="2.0"/>
  <p:tag name="KSO_WM_DIAGRAM_GROUP_CODE" val="l1-1"/>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i"/>
  <p:tag name="KSO_WM_UNIT_INDEX" val="1_2_2"/>
  <p:tag name="KSO_WM_UNIT_ID" val="diagram19882022_2*l_h_i*1_2_2"/>
  <p:tag name="KSO_WM_TEMPLATE_INDEX" val="19882022"/>
  <p:tag name="KSO_WM_TAG_VERSION" val="2.0"/>
  <p:tag name="KSO_WM_DIAGRAM_GROUP_CODE" val="l1-1"/>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wm#"/>
  <p:tag name="KSO_WM_UNIT_TYPE" val="l_h_f"/>
  <p:tag name="KSO_WM_UNIT_INDEX" val="1_2_3"/>
  <p:tag name="KSO_WM_UNIT_ID" val="diagram19882022_2*l_h_f*1_2_3"/>
  <p:tag name="KSO_WM_TEMPLATE_INDEX" val="19882022"/>
  <p:tag name="KSO_WM_TAG_VERSION" val="2.0"/>
  <p:tag name="KSO_WM_DIAGRAM_GROUP_CODE" val="l1-1"/>
</p:tagLst>
</file>

<file path=ppt/tags/tag714.xml><?xml version="1.0" encoding="utf-8"?>
<p:tagLst xmlns:a="http://schemas.openxmlformats.org/drawingml/2006/main" xmlns:r="http://schemas.openxmlformats.org/officeDocument/2006/relationships" xmlns:p="http://schemas.openxmlformats.org/presentationml/2006/main">
  <p:tag name="KSO_WM_UNIT_INDEX" val="17"/>
  <p:tag name="KSO_WM_UNIT_TYPE" val="i"/>
  <p:tag name="KSO_WM_BEAUTIFY_FLAG" val="#wm#"/>
</p:tagLst>
</file>

<file path=ppt/tags/tag715.xml><?xml version="1.0" encoding="utf-8"?>
<p:tagLst xmlns:a="http://schemas.openxmlformats.org/drawingml/2006/main" xmlns:r="http://schemas.openxmlformats.org/officeDocument/2006/relationships" xmlns:p="http://schemas.openxmlformats.org/presentationml/2006/main">
  <p:tag name="KSO_WM_UNIT_INDEX" val="19"/>
  <p:tag name="KSO_WM_UNIT_TYPE" val="i"/>
  <p:tag name="KSO_WM_BEAUTIFY_FLAG" val="#wm#"/>
</p:tagLst>
</file>

<file path=ppt/tags/tag716.xml><?xml version="1.0" encoding="utf-8"?>
<p:tagLst xmlns:a="http://schemas.openxmlformats.org/drawingml/2006/main" xmlns:r="http://schemas.openxmlformats.org/officeDocument/2006/relationships" xmlns:p="http://schemas.openxmlformats.org/presentationml/2006/main">
  <p:tag name="KSO_WM_UNIT_INDEX" val="18"/>
  <p:tag name="KSO_WM_UNIT_TYPE" val="f"/>
  <p:tag name="KSO_WM_UNIT_SUBTYPE" val="a"/>
  <p:tag name="KSO_WM_BEAUTIFY_FLAG" val="#wm#"/>
</p:tagLst>
</file>

<file path=ppt/tags/tag717.xml><?xml version="1.0" encoding="utf-8"?>
<p:tagLst xmlns:a="http://schemas.openxmlformats.org/drawingml/2006/main" xmlns:r="http://schemas.openxmlformats.org/officeDocument/2006/relationships" xmlns:p="http://schemas.openxmlformats.org/presentationml/2006/main">
  <p:tag name="KSO_WM_UNIT_INDEX" val="20"/>
  <p:tag name="KSO_WM_UNIT_TYPE" val="f"/>
  <p:tag name="KSO_WM_UNIT_SUBTYPE" val="a"/>
  <p:tag name="KSO_WM_BEAUTIFY_FLAG" val="#wm#"/>
</p:tagLst>
</file>

<file path=ppt/tags/tag718.xml><?xml version="1.0" encoding="utf-8"?>
<p:tagLst xmlns:a="http://schemas.openxmlformats.org/drawingml/2006/main" xmlns:r="http://schemas.openxmlformats.org/officeDocument/2006/relationships" xmlns:p="http://schemas.openxmlformats.org/presentationml/2006/main">
  <p:tag name="KSO_WM_UNIT_TEXT" val="安全手册的落地应用与日常管理"/>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19.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72.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20.xml><?xml version="1.0" encoding="utf-8"?>
<p:tagLst xmlns:a="http://schemas.openxmlformats.org/drawingml/2006/main" xmlns:r="http://schemas.openxmlformats.org/officeDocument/2006/relationships" xmlns:p="http://schemas.openxmlformats.org/presentationml/2006/main">
  <p:tag name="KSO_WM_UNIT_INDEX" val="2"/>
  <p:tag name="KSO_WM_UNIT_TYPE" val="j"/>
  <p:tag name="KSO_WM_BEAUTIFY_FLAG" val="#wm#"/>
</p:tagLst>
</file>

<file path=ppt/tags/tag721.xml><?xml version="1.0" encoding="utf-8"?>
<p:tagLst xmlns:a="http://schemas.openxmlformats.org/drawingml/2006/main" xmlns:r="http://schemas.openxmlformats.org/officeDocument/2006/relationships" xmlns:p="http://schemas.openxmlformats.org/presentationml/2006/main">
  <p:tag name="KSO_WM_UNIT_INDEX" val="4"/>
  <p:tag name="KSO_WM_UNIT_TYPE" val="f"/>
  <p:tag name="KSO_WM_UNIT_SUBTYPE" val="a"/>
  <p:tag name="KSO_WM_BEAUTIFY_FLAG" val="#wm#"/>
</p:tagLst>
</file>

<file path=ppt/tags/tag722.xml><?xml version="1.0" encoding="utf-8"?>
<p:tagLst xmlns:a="http://schemas.openxmlformats.org/drawingml/2006/main" xmlns:r="http://schemas.openxmlformats.org/officeDocument/2006/relationships" xmlns:p="http://schemas.openxmlformats.org/presentationml/2006/main">
  <p:tag name="KSO_WM_UNIT_INDEX" val="5"/>
  <p:tag name="KSO_WM_UNIT_TYPE" val="i"/>
  <p:tag name="KSO_WM_BEAUTIFY_FLAG" val="#wm#"/>
</p:tagLst>
</file>

<file path=ppt/tags/tag723.xml><?xml version="1.0" encoding="utf-8"?>
<p:tagLst xmlns:a="http://schemas.openxmlformats.org/drawingml/2006/main" xmlns:r="http://schemas.openxmlformats.org/officeDocument/2006/relationships" xmlns:p="http://schemas.openxmlformats.org/presentationml/2006/main">
  <p:tag name="KSO_WM_UNIT_INDEX" val="6"/>
  <p:tag name="KSO_WM_UNIT_TYPE" val="f"/>
  <p:tag name="KSO_WM_UNIT_SUBTYPE" val="a"/>
  <p:tag name="KSO_WM_BEAUTIFY_FLAG" val="#wm#"/>
</p:tagLst>
</file>

<file path=ppt/tags/tag724.xml><?xml version="1.0" encoding="utf-8"?>
<p:tagLst xmlns:a="http://schemas.openxmlformats.org/drawingml/2006/main" xmlns:r="http://schemas.openxmlformats.org/officeDocument/2006/relationships" xmlns:p="http://schemas.openxmlformats.org/presentationml/2006/main">
  <p:tag name="KSO_WM_UNIT_INDEX" val="7"/>
  <p:tag name="KSO_WM_UNIT_TYPE" val="i"/>
  <p:tag name="KSO_WM_BEAUTIFY_FLAG" val="#wm#"/>
</p:tagLst>
</file>

<file path=ppt/tags/tag725.xml><?xml version="1.0" encoding="utf-8"?>
<p:tagLst xmlns:a="http://schemas.openxmlformats.org/drawingml/2006/main" xmlns:r="http://schemas.openxmlformats.org/officeDocument/2006/relationships" xmlns:p="http://schemas.openxmlformats.org/presentationml/2006/main">
  <p:tag name="KSO_WM_UNIT_INDEX" val="8"/>
  <p:tag name="KSO_WM_UNIT_TYPE" val="f"/>
  <p:tag name="KSO_WM_UNIT_SUBTYPE" val="a"/>
  <p:tag name="KSO_WM_BEAUTIFY_FLAG" val="#wm#"/>
</p:tagLst>
</file>

<file path=ppt/tags/tag726.xml><?xml version="1.0" encoding="utf-8"?>
<p:tagLst xmlns:a="http://schemas.openxmlformats.org/drawingml/2006/main" xmlns:r="http://schemas.openxmlformats.org/officeDocument/2006/relationships" xmlns:p="http://schemas.openxmlformats.org/presentationml/2006/main">
  <p:tag name="KSO_WM_UNIT_INDEX" val="9"/>
  <p:tag name="KSO_WM_UNIT_TYPE" val="i"/>
  <p:tag name="KSO_WM_BEAUTIFY_FLAG" val="#wm#"/>
</p:tagLst>
</file>

<file path=ppt/tags/tag727.xml><?xml version="1.0" encoding="utf-8"?>
<p:tagLst xmlns:a="http://schemas.openxmlformats.org/drawingml/2006/main" xmlns:r="http://schemas.openxmlformats.org/officeDocument/2006/relationships" xmlns:p="http://schemas.openxmlformats.org/presentationml/2006/main">
  <p:tag name="KSO_WM_UNIT_INDEX" val="10"/>
  <p:tag name="KSO_WM_UNIT_TYPE" val="f"/>
  <p:tag name="KSO_WM_UNIT_SUBTYPE" val="a"/>
  <p:tag name="KSO_WM_BEAUTIFY_FLAG" val="#wm#"/>
</p:tagLst>
</file>

<file path=ppt/tags/tag728.xml><?xml version="1.0" encoding="utf-8"?>
<p:tagLst xmlns:a="http://schemas.openxmlformats.org/drawingml/2006/main" xmlns:r="http://schemas.openxmlformats.org/officeDocument/2006/relationships" xmlns:p="http://schemas.openxmlformats.org/presentationml/2006/main">
  <p:tag name="KSO_WM_UNIT_INDEX" val="11"/>
  <p:tag name="KSO_WM_UNIT_TYPE" val="i"/>
  <p:tag name="KSO_WM_BEAUTIFY_FLAG" val="#wm#"/>
</p:tagLst>
</file>

<file path=ppt/tags/tag729.xml><?xml version="1.0" encoding="utf-8"?>
<p:tagLst xmlns:a="http://schemas.openxmlformats.org/drawingml/2006/main" xmlns:r="http://schemas.openxmlformats.org/officeDocument/2006/relationships" xmlns:p="http://schemas.openxmlformats.org/presentationml/2006/main">
  <p:tag name="KSO_WM_UNIT_INDEX" val="12"/>
  <p:tag name="KSO_WM_UNIT_TYPE" val="f"/>
  <p:tag name="KSO_WM_UNIT_SUBTYPE" val="a"/>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0.xml><?xml version="1.0" encoding="utf-8"?>
<p:tagLst xmlns:a="http://schemas.openxmlformats.org/drawingml/2006/main" xmlns:r="http://schemas.openxmlformats.org/officeDocument/2006/relationships" xmlns:p="http://schemas.openxmlformats.org/presentationml/2006/main">
  <p:tag name="KSO_WM_UNIT_INDEX" val="13"/>
  <p:tag name="KSO_WM_UNIT_TYPE" val="i"/>
  <p:tag name="KSO_WM_BEAUTIFY_FLAG" val="#wm#"/>
</p:tagLst>
</file>

<file path=ppt/tags/tag731.xml><?xml version="1.0" encoding="utf-8"?>
<p:tagLst xmlns:a="http://schemas.openxmlformats.org/drawingml/2006/main" xmlns:r="http://schemas.openxmlformats.org/officeDocument/2006/relationships" xmlns:p="http://schemas.openxmlformats.org/presentationml/2006/main">
  <p:tag name="KSO_WM_UNIT_INDEX" val="14"/>
  <p:tag name="KSO_WM_UNIT_TYPE" val="f"/>
  <p:tag name="KSO_WM_UNIT_SUBTYPE" val="a"/>
  <p:tag name="KSO_WM_BEAUTIFY_FLAG" val="#wm#"/>
</p:tagLst>
</file>

<file path=ppt/tags/tag732.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733.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TEMPLATE_CATEGORY" val="diagram"/>
  <p:tag name="KSO_WM_TEMPLATE_INDEX" val="19882022"/>
  <p:tag name="KSO_WM_UNIT_ID" val="diagram19882022*l_h_f*1_1_2"/>
  <p:tag name="KSO_WM_DIAGRAM_GROUP_CODE" val="l1-1"/>
  <p:tag name="KSO_WM_TAG_VERSION" val="2.0"/>
  <p:tag name="KSO_WM_BEAUTIFY_FLAG" val="#wm#"/>
  <p:tag name="KSO_WM_UNIT_SUBTYPE" val="a"/>
</p:tagLst>
</file>

<file path=ppt/tags/tag734.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TEMPLATE_CATEGORY" val="diagram"/>
  <p:tag name="KSO_WM_TEMPLATE_INDEX" val="19882022"/>
  <p:tag name="KSO_WM_UNIT_ID" val="diagram19882022*l_h_f*1_2_2"/>
  <p:tag name="KSO_WM_DIAGRAM_GROUP_CODE" val="l1-1"/>
  <p:tag name="KSO_WM_TAG_VERSION" val="2.0"/>
  <p:tag name="KSO_WM_BEAUTIFY_FLAG" val="#wm#"/>
  <p:tag name="KSO_WM_UNIT_SUBTYPE" val="a"/>
</p:tagLst>
</file>

<file path=ppt/tags/tag735.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TEMPLATE_CATEGORY" val="diagram"/>
  <p:tag name="KSO_WM_TEMPLATE_INDEX" val="19882022"/>
  <p:tag name="KSO_WM_UNIT_ID" val="diagram19882022*l_h_f*1_3_2"/>
  <p:tag name="KSO_WM_DIAGRAM_GROUP_CODE" val="l1-1"/>
  <p:tag name="KSO_WM_TAG_VERSION" val="2.0"/>
  <p:tag name="KSO_WM_BEAUTIFY_FLAG" val="#wm#"/>
  <p:tag name="KSO_WM_UNIT_SUBTYPE" val="a"/>
</p:tagLst>
</file>

<file path=ppt/tags/tag736.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TEMPLATE_CATEGORY" val="diagram"/>
  <p:tag name="KSO_WM_TEMPLATE_INDEX" val="19882022"/>
  <p:tag name="KSO_WM_UNIT_ID" val="diagram19882022*l_h_f*1_4_2"/>
  <p:tag name="KSO_WM_DIAGRAM_GROUP_CODE" val="l1-1"/>
  <p:tag name="KSO_WM_TAG_VERSION" val="2.0"/>
  <p:tag name="KSO_WM_BEAUTIFY_FLAG" val="#wm#"/>
  <p:tag name="KSO_WM_UNIT_SUBTYPE" val="a"/>
</p:tagLst>
</file>

<file path=ppt/tags/tag737.xml><?xml version="1.0" encoding="utf-8"?>
<p:tagLst xmlns:a="http://schemas.openxmlformats.org/drawingml/2006/main" xmlns:r="http://schemas.openxmlformats.org/officeDocument/2006/relationships" xmlns:p="http://schemas.openxmlformats.org/presentationml/2006/main">
  <p:tag name="KSO_WM_UNIT_TEXT" val="手册化建设的动态更新与优化方法"/>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38.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739.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0.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741.xml><?xml version="1.0" encoding="utf-8"?>
<p:tagLst xmlns:a="http://schemas.openxmlformats.org/drawingml/2006/main" xmlns:r="http://schemas.openxmlformats.org/officeDocument/2006/relationships" xmlns:p="http://schemas.openxmlformats.org/presentationml/2006/main">
  <p:tag name="KSO_WM_UNIT_INDEX" val="1_1_5"/>
  <p:tag name="KSO_WM_UNIT_TYPE" val="l_h_f"/>
  <p:tag name="KSO_WM_UNIT_SUBTYPE" val="a"/>
  <p:tag name="KSO_WM_TEMPLATE_CATEGORY" val="diagram"/>
  <p:tag name="KSO_WM_TEMPLATE_INDEX" val="19882022"/>
  <p:tag name="KSO_WM_UNIT_ID" val="diagram19882022*l_h_f*1_1_5"/>
  <p:tag name="KSO_WM_DIAGRAM_GROUP_CODE" val="l1-1"/>
  <p:tag name="KSO_WM_TAG_VERSION" val="2.0"/>
  <p:tag name="KSO_WM_BEAUTIFY_FLAG" val="#wm#"/>
</p:tagLst>
</file>

<file path=ppt/tags/tag742.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743.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744.xml><?xml version="1.0" encoding="utf-8"?>
<p:tagLst xmlns:a="http://schemas.openxmlformats.org/drawingml/2006/main" xmlns:r="http://schemas.openxmlformats.org/officeDocument/2006/relationships" xmlns:p="http://schemas.openxmlformats.org/presentationml/2006/main">
  <p:tag name="KSO_WM_UNIT_INDEX" val="1_2_5"/>
  <p:tag name="KSO_WM_UNIT_TYPE" val="l_h_f"/>
  <p:tag name="KSO_WM_UNIT_SUBTYPE" val="a"/>
  <p:tag name="KSO_WM_TEMPLATE_CATEGORY" val="diagram"/>
  <p:tag name="KSO_WM_TEMPLATE_INDEX" val="19882022"/>
  <p:tag name="KSO_WM_UNIT_ID" val="diagram19882022*l_h_f*1_2_5"/>
  <p:tag name="KSO_WM_DIAGRAM_GROUP_CODE" val="l1-1"/>
  <p:tag name="KSO_WM_TAG_VERSION" val="2.0"/>
  <p:tag name="KSO_WM_BEAUTIFY_FLAG" val="#wm#"/>
</p:tagLst>
</file>

<file path=ppt/tags/tag745.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746.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747.xml><?xml version="1.0" encoding="utf-8"?>
<p:tagLst xmlns:a="http://schemas.openxmlformats.org/drawingml/2006/main" xmlns:r="http://schemas.openxmlformats.org/officeDocument/2006/relationships" xmlns:p="http://schemas.openxmlformats.org/presentationml/2006/main">
  <p:tag name="KSO_WM_UNIT_INDEX" val="1_3_5"/>
  <p:tag name="KSO_WM_UNIT_TYPE" val="l_h_f"/>
  <p:tag name="KSO_WM_UNIT_SUBTYPE" val="a"/>
  <p:tag name="KSO_WM_TEMPLATE_CATEGORY" val="diagram"/>
  <p:tag name="KSO_WM_TEMPLATE_INDEX" val="19882022"/>
  <p:tag name="KSO_WM_UNIT_ID" val="diagram19882022*l_h_f*1_3_5"/>
  <p:tag name="KSO_WM_DIAGRAM_GROUP_CODE" val="l1-1"/>
  <p:tag name="KSO_WM_TAG_VERSION" val="2.0"/>
  <p:tag name="KSO_WM_BEAUTIFY_FLAG" val="#wm#"/>
</p:tagLst>
</file>

<file path=ppt/tags/tag748.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749.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0.xml><?xml version="1.0" encoding="utf-8"?>
<p:tagLst xmlns:a="http://schemas.openxmlformats.org/drawingml/2006/main" xmlns:r="http://schemas.openxmlformats.org/officeDocument/2006/relationships" xmlns:p="http://schemas.openxmlformats.org/presentationml/2006/main">
  <p:tag name="KSO_WM_UNIT_INDEX" val="1_4_5"/>
  <p:tag name="KSO_WM_UNIT_TYPE" val="l_h_f"/>
  <p:tag name="KSO_WM_UNIT_SUBTYPE" val="a"/>
  <p:tag name="KSO_WM_TEMPLATE_CATEGORY" val="diagram"/>
  <p:tag name="KSO_WM_TEMPLATE_INDEX" val="19882022"/>
  <p:tag name="KSO_WM_UNIT_ID" val="diagram19882022*l_h_f*1_4_5"/>
  <p:tag name="KSO_WM_DIAGRAM_GROUP_CODE" val="l1-1"/>
  <p:tag name="KSO_WM_TAG_VERSION" val="2.0"/>
  <p:tag name="KSO_WM_BEAUTIFY_FLAG" val="#wm#"/>
</p:tagLst>
</file>

<file path=ppt/tags/tag751.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752.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753.xml><?xml version="1.0" encoding="utf-8"?>
<p:tagLst xmlns:a="http://schemas.openxmlformats.org/drawingml/2006/main" xmlns:r="http://schemas.openxmlformats.org/officeDocument/2006/relationships" xmlns:p="http://schemas.openxmlformats.org/presentationml/2006/main">
  <p:tag name="KSO_WM_UNIT_TEXT" val="实体化建设落地实施与验收要点"/>
  <p:tag name="KSO_WM_UNIT_INDEX" val="1"/>
  <p:tag name="KSO_WM_UNIT_TYPE" val="a"/>
  <p:tag name="KSO_WM_BEAUTIFY_FLAG" val="#wm#"/>
  <p:tag name="KSO_WM_UNIT_SUBTYPE" val="a"/>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54.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755.xml><?xml version="1.0" encoding="utf-8"?>
<p:tagLst xmlns:a="http://schemas.openxmlformats.org/drawingml/2006/main" xmlns:r="http://schemas.openxmlformats.org/officeDocument/2006/relationships" xmlns:p="http://schemas.openxmlformats.org/presentationml/2006/main">
  <p:tag name="KSO_WM_UNIT_INDEX" val="2"/>
  <p:tag name="KSO_WM_UNIT_TYPE" val="i"/>
  <p:tag name="KSO_WM_BEAUTIFY_FLAG" val="#wm#"/>
</p:tagLst>
</file>

<file path=ppt/tags/tag756.xml><?xml version="1.0" encoding="utf-8"?>
<p:tagLst xmlns:a="http://schemas.openxmlformats.org/drawingml/2006/main" xmlns:r="http://schemas.openxmlformats.org/officeDocument/2006/relationships" xmlns:p="http://schemas.openxmlformats.org/presentationml/2006/main">
  <p:tag name="KSO_WM_UNIT_INDEX" val="3"/>
  <p:tag name="KSO_WM_UNIT_TYPE" val="i"/>
  <p:tag name="KSO_WM_BEAUTIFY_FLAG" val="#wm#"/>
</p:tagLst>
</file>

<file path=ppt/tags/tag757.xml><?xml version="1.0" encoding="utf-8"?>
<p:tagLst xmlns:a="http://schemas.openxmlformats.org/drawingml/2006/main" xmlns:r="http://schemas.openxmlformats.org/officeDocument/2006/relationships" xmlns:p="http://schemas.openxmlformats.org/presentationml/2006/main">
  <p:tag name="KSO_WM_UNIT_INDEX" val="4"/>
  <p:tag name="KSO_WM_UNIT_TYPE" val="i"/>
  <p:tag name="KSO_WM_BEAUTIFY_FLAG" val="#wm#"/>
</p:tagLst>
</file>

<file path=ppt/tags/tag758.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759.xml><?xml version="1.0" encoding="utf-8"?>
<p:tagLst xmlns:a="http://schemas.openxmlformats.org/drawingml/2006/main" xmlns:r="http://schemas.openxmlformats.org/officeDocument/2006/relationships" xmlns:p="http://schemas.openxmlformats.org/presentationml/2006/main">
  <p:tag name="KSO_WM_UNIT_INDEX" val="13"/>
  <p:tag name="KSO_WM_UNIT_TYPE" val="f"/>
  <p:tag name="KSO_WM_UNIT_SUBTYPE" val="a"/>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0.xml><?xml version="1.0" encoding="utf-8"?>
<p:tagLst xmlns:a="http://schemas.openxmlformats.org/drawingml/2006/main" xmlns:r="http://schemas.openxmlformats.org/officeDocument/2006/relationships" xmlns:p="http://schemas.openxmlformats.org/presentationml/2006/main">
  <p:tag name="KSO_WM_UNIT_INDEX" val="5"/>
  <p:tag name="KSO_WM_UNIT_TYPE" val="i"/>
  <p:tag name="KSO_WM_BEAUTIFY_FLAG" val="#wm#"/>
</p:tagLst>
</file>

<file path=ppt/tags/tag761.xml><?xml version="1.0" encoding="utf-8"?>
<p:tagLst xmlns:a="http://schemas.openxmlformats.org/drawingml/2006/main" xmlns:r="http://schemas.openxmlformats.org/officeDocument/2006/relationships" xmlns:p="http://schemas.openxmlformats.org/presentationml/2006/main">
  <p:tag name="KSO_WM_UNIT_INDEX" val="6"/>
  <p:tag name="KSO_WM_UNIT_TYPE" val="i"/>
  <p:tag name="KSO_WM_BEAUTIFY_FLAG" val="#wm#"/>
</p:tagLst>
</file>

<file path=ppt/tags/tag762.xml><?xml version="1.0" encoding="utf-8"?>
<p:tagLst xmlns:a="http://schemas.openxmlformats.org/drawingml/2006/main" xmlns:r="http://schemas.openxmlformats.org/officeDocument/2006/relationships" xmlns:p="http://schemas.openxmlformats.org/presentationml/2006/main">
  <p:tag name="KSO_WM_UNIT_INDEX" val="7"/>
  <p:tag name="KSO_WM_UNIT_TYPE" val="i"/>
  <p:tag name="KSO_WM_BEAUTIFY_FLAG" val="#wm#"/>
</p:tagLst>
</file>

<file path=ppt/tags/tag763.xml><?xml version="1.0" encoding="utf-8"?>
<p:tagLst xmlns:a="http://schemas.openxmlformats.org/drawingml/2006/main" xmlns:r="http://schemas.openxmlformats.org/officeDocument/2006/relationships" xmlns:p="http://schemas.openxmlformats.org/presentationml/2006/main">
  <p:tag name="KSO_WM_UNIT_INDEX" val="14"/>
  <p:tag name="KSO_WM_UNIT_TYPE" val="f"/>
  <p:tag name="KSO_WM_UNIT_SUBTYPE" val="a"/>
  <p:tag name="KSO_WM_BEAUTIFY_FLAG" val="#wm#"/>
</p:tagLst>
</file>

<file path=ppt/tags/tag764.xml><?xml version="1.0" encoding="utf-8"?>
<p:tagLst xmlns:a="http://schemas.openxmlformats.org/drawingml/2006/main" xmlns:r="http://schemas.openxmlformats.org/officeDocument/2006/relationships" xmlns:p="http://schemas.openxmlformats.org/presentationml/2006/main">
  <p:tag name="KSO_WM_UNIT_INDEX" val="17"/>
  <p:tag name="KSO_WM_UNIT_TYPE" val="f"/>
  <p:tag name="KSO_WM_UNIT_SUBTYPE" val="a"/>
  <p:tag name="KSO_WM_BEAUTIFY_FLAG" val="#wm#"/>
</p:tagLst>
</file>

<file path=ppt/tags/tag765.xml><?xml version="1.0" encoding="utf-8"?>
<p:tagLst xmlns:a="http://schemas.openxmlformats.org/drawingml/2006/main" xmlns:r="http://schemas.openxmlformats.org/officeDocument/2006/relationships" xmlns:p="http://schemas.openxmlformats.org/presentationml/2006/main">
  <p:tag name="KSO_WM_UNIT_INDEX" val="8"/>
  <p:tag name="KSO_WM_UNIT_TYPE" val="j"/>
  <p:tag name="KSO_WM_BEAUTIFY_FLAG" val="#wm#"/>
</p:tagLst>
</file>

<file path=ppt/tags/tag766.xml><?xml version="1.0" encoding="utf-8"?>
<p:tagLst xmlns:a="http://schemas.openxmlformats.org/drawingml/2006/main" xmlns:r="http://schemas.openxmlformats.org/officeDocument/2006/relationships" xmlns:p="http://schemas.openxmlformats.org/presentationml/2006/main">
  <p:tag name="KSO_WM_UNIT_TEXT" val="“六化”的内在逻辑与协同推进要求"/>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67.xml><?xml version="1.0" encoding="utf-8"?>
<p:tagLst xmlns:a="http://schemas.openxmlformats.org/drawingml/2006/main" xmlns:r="http://schemas.openxmlformats.org/officeDocument/2006/relationships"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40498760"/>
  <p:tag name="KSO_WM_TEMPLATE_CATEGORY" val="custom"/>
  <p:tag name="KSO_WM_SLIDE_INDEX" val="8"/>
  <p:tag name="KSO_WM_SLIDE_ID" val="custom40498760_8"/>
  <p:tag name="KSO_WM_TEMPLATE_MASTER_TYPE" val="0"/>
  <p:tag name="KSO_WM_SLIDE_LAYOUT" val="a_f"/>
  <p:tag name="KSO_WM_SLIDE_LAYOUT_CNT" val="1_1"/>
  <p:tag name="KSO_WM_SLIDE_SIZE" val="850*457"/>
  <p:tag name="KSO_WM_SLIDE_POSITION" val="54*28"/>
</p:tagLst>
</file>

<file path=ppt/tags/tag768.xml><?xml version="1.0" encoding="utf-8"?>
<p:tagLst xmlns:a="http://schemas.openxmlformats.org/drawingml/2006/main" xmlns:r="http://schemas.openxmlformats.org/officeDocument/2006/relationships" xmlns:p="http://schemas.openxmlformats.org/presentationml/2006/main">
  <p:tag name="KSO_WM_UNIT_INDEX" val="2"/>
  <p:tag name="KSO_WM_UNIT_TYPE" val="f"/>
  <p:tag name="KSO_WM_UNIT_SUBTYPE" val="a"/>
  <p:tag name="KSO_WM_BEAUTIFY_FLAG" val="#wm#"/>
</p:tagLst>
</file>

<file path=ppt/tags/tag769.xml><?xml version="1.0" encoding="utf-8"?>
<p:tagLst xmlns:a="http://schemas.openxmlformats.org/drawingml/2006/main" xmlns:r="http://schemas.openxmlformats.org/officeDocument/2006/relationships" xmlns:p="http://schemas.openxmlformats.org/presentationml/2006/main">
  <p:tag name="KSO_WM_UNIT_INDEX" val="1_1_1"/>
  <p:tag name="KSO_WM_UNIT_TYPE" val="l_h_a"/>
  <p:tag name="KSO_WM_TEMPLATE_CATEGORY" val="diagram"/>
  <p:tag name="KSO_WM_TEMPLATE_INDEX" val="19882022"/>
  <p:tag name="KSO_WM_UNIT_ID" val="diagram19882022*l_h_a*1_1_1"/>
  <p:tag name="KSO_WM_DIAGRAM_GROUP_CODE" val="l1-1"/>
  <p:tag name="KSO_WM_TAG_VERSION" val="2.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0.xml><?xml version="1.0" encoding="utf-8"?>
<p:tagLst xmlns:a="http://schemas.openxmlformats.org/drawingml/2006/main" xmlns:r="http://schemas.openxmlformats.org/officeDocument/2006/relationships" xmlns:p="http://schemas.openxmlformats.org/presentationml/2006/main">
  <p:tag name="KSO_WM_UNIT_INDEX" val="1_1_2"/>
  <p:tag name="KSO_WM_UNIT_TYPE" val="l_h_f"/>
  <p:tag name="KSO_WM_UNIT_SUBTYPE" val="a"/>
  <p:tag name="KSO_WM_TEMPLATE_CATEGORY" val="diagram"/>
  <p:tag name="KSO_WM_TEMPLATE_INDEX" val="19882022"/>
  <p:tag name="KSO_WM_UNIT_ID" val="diagram19882022*l_h_f*1_1_2"/>
  <p:tag name="KSO_WM_DIAGRAM_GROUP_CODE" val="l1-1"/>
  <p:tag name="KSO_WM_TAG_VERSION" val="2.0"/>
  <p:tag name="KSO_WM_BEAUTIFY_FLAG" val="#wm#"/>
</p:tagLst>
</file>

<file path=ppt/tags/tag771.xml><?xml version="1.0" encoding="utf-8"?>
<p:tagLst xmlns:a="http://schemas.openxmlformats.org/drawingml/2006/main" xmlns:r="http://schemas.openxmlformats.org/officeDocument/2006/relationships" xmlns:p="http://schemas.openxmlformats.org/presentationml/2006/main">
  <p:tag name="KSO_WM_UNIT_INDEX" val="1_2_1"/>
  <p:tag name="KSO_WM_UNIT_TYPE" val="l_h_a"/>
  <p:tag name="KSO_WM_TEMPLATE_CATEGORY" val="diagram"/>
  <p:tag name="KSO_WM_TEMPLATE_INDEX" val="19882022"/>
  <p:tag name="KSO_WM_UNIT_ID" val="diagram19882022*l_h_a*1_2_1"/>
  <p:tag name="KSO_WM_DIAGRAM_GROUP_CODE" val="l1-1"/>
  <p:tag name="KSO_WM_TAG_VERSION" val="2.0"/>
  <p:tag name="KSO_WM_BEAUTIFY_FLAG" val="#wm#"/>
</p:tagLst>
</file>

<file path=ppt/tags/tag772.xml><?xml version="1.0" encoding="utf-8"?>
<p:tagLst xmlns:a="http://schemas.openxmlformats.org/drawingml/2006/main" xmlns:r="http://schemas.openxmlformats.org/officeDocument/2006/relationships" xmlns:p="http://schemas.openxmlformats.org/presentationml/2006/main">
  <p:tag name="KSO_WM_UNIT_INDEX" val="1_2_2"/>
  <p:tag name="KSO_WM_UNIT_TYPE" val="l_h_f"/>
  <p:tag name="KSO_WM_UNIT_SUBTYPE" val="a"/>
  <p:tag name="KSO_WM_TEMPLATE_CATEGORY" val="diagram"/>
  <p:tag name="KSO_WM_TEMPLATE_INDEX" val="19882022"/>
  <p:tag name="KSO_WM_UNIT_ID" val="diagram19882022*l_h_f*1_2_2"/>
  <p:tag name="KSO_WM_DIAGRAM_GROUP_CODE" val="l1-1"/>
  <p:tag name="KSO_WM_TAG_VERSION" val="2.0"/>
  <p:tag name="KSO_WM_BEAUTIFY_FLAG" val="#wm#"/>
</p:tagLst>
</file>

<file path=ppt/tags/tag773.xml><?xml version="1.0" encoding="utf-8"?>
<p:tagLst xmlns:a="http://schemas.openxmlformats.org/drawingml/2006/main" xmlns:r="http://schemas.openxmlformats.org/officeDocument/2006/relationships" xmlns:p="http://schemas.openxmlformats.org/presentationml/2006/main">
  <p:tag name="KSO_WM_UNIT_INDEX" val="1_3_1"/>
  <p:tag name="KSO_WM_UNIT_TYPE" val="l_h_a"/>
  <p:tag name="KSO_WM_TEMPLATE_CATEGORY" val="diagram"/>
  <p:tag name="KSO_WM_TEMPLATE_INDEX" val="19882022"/>
  <p:tag name="KSO_WM_UNIT_ID" val="diagram19882022*l_h_a*1_3_1"/>
  <p:tag name="KSO_WM_DIAGRAM_GROUP_CODE" val="l1-1"/>
  <p:tag name="KSO_WM_TAG_VERSION" val="2.0"/>
  <p:tag name="KSO_WM_BEAUTIFY_FLAG" val="#wm#"/>
</p:tagLst>
</file>

<file path=ppt/tags/tag774.xml><?xml version="1.0" encoding="utf-8"?>
<p:tagLst xmlns:a="http://schemas.openxmlformats.org/drawingml/2006/main" xmlns:r="http://schemas.openxmlformats.org/officeDocument/2006/relationships" xmlns:p="http://schemas.openxmlformats.org/presentationml/2006/main">
  <p:tag name="KSO_WM_UNIT_INDEX" val="1_3_2"/>
  <p:tag name="KSO_WM_UNIT_TYPE" val="l_h_f"/>
  <p:tag name="KSO_WM_UNIT_SUBTYPE" val="a"/>
  <p:tag name="KSO_WM_TEMPLATE_CATEGORY" val="diagram"/>
  <p:tag name="KSO_WM_TEMPLATE_INDEX" val="19882022"/>
  <p:tag name="KSO_WM_UNIT_ID" val="diagram19882022*l_h_f*1_3_2"/>
  <p:tag name="KSO_WM_DIAGRAM_GROUP_CODE" val="l1-1"/>
  <p:tag name="KSO_WM_TAG_VERSION" val="2.0"/>
  <p:tag name="KSO_WM_BEAUTIFY_FLAG" val="#wm#"/>
</p:tagLst>
</file>

<file path=ppt/tags/tag775.xml><?xml version="1.0" encoding="utf-8"?>
<p:tagLst xmlns:a="http://schemas.openxmlformats.org/drawingml/2006/main" xmlns:r="http://schemas.openxmlformats.org/officeDocument/2006/relationships" xmlns:p="http://schemas.openxmlformats.org/presentationml/2006/main">
  <p:tag name="KSO_WM_UNIT_INDEX" val="1_4_1"/>
  <p:tag name="KSO_WM_UNIT_TYPE" val="l_h_a"/>
  <p:tag name="KSO_WM_TEMPLATE_CATEGORY" val="diagram"/>
  <p:tag name="KSO_WM_TEMPLATE_INDEX" val="19882022"/>
  <p:tag name="KSO_WM_UNIT_ID" val="diagram19882022*l_h_a*1_4_1"/>
  <p:tag name="KSO_WM_DIAGRAM_GROUP_CODE" val="l1-1"/>
  <p:tag name="KSO_WM_TAG_VERSION" val="2.0"/>
  <p:tag name="KSO_WM_BEAUTIFY_FLAG" val="#wm#"/>
</p:tagLst>
</file>

<file path=ppt/tags/tag776.xml><?xml version="1.0" encoding="utf-8"?>
<p:tagLst xmlns:a="http://schemas.openxmlformats.org/drawingml/2006/main" xmlns:r="http://schemas.openxmlformats.org/officeDocument/2006/relationships" xmlns:p="http://schemas.openxmlformats.org/presentationml/2006/main">
  <p:tag name="KSO_WM_UNIT_INDEX" val="1_4_2"/>
  <p:tag name="KSO_WM_UNIT_TYPE" val="l_h_f"/>
  <p:tag name="KSO_WM_UNIT_SUBTYPE" val="a"/>
  <p:tag name="KSO_WM_TEMPLATE_CATEGORY" val="diagram"/>
  <p:tag name="KSO_WM_TEMPLATE_INDEX" val="19882022"/>
  <p:tag name="KSO_WM_UNIT_ID" val="diagram19882022*l_h_f*1_4_2"/>
  <p:tag name="KSO_WM_DIAGRAM_GROUP_CODE" val="l1-1"/>
  <p:tag name="KSO_WM_TAG_VERSION" val="2.0"/>
  <p:tag name="KSO_WM_BEAUTIFY_FLAG" val="#wm#"/>
</p:tagLst>
</file>

<file path=ppt/tags/tag777.xml><?xml version="1.0" encoding="utf-8"?>
<p:tagLst xmlns:a="http://schemas.openxmlformats.org/drawingml/2006/main" xmlns:r="http://schemas.openxmlformats.org/officeDocument/2006/relationships" xmlns:p="http://schemas.openxmlformats.org/presentationml/2006/main">
  <p:tag name="KSO_WM_UNIT_INDEX" val="1_5_1"/>
  <p:tag name="KSO_WM_UNIT_TYPE" val="l_h_a"/>
  <p:tag name="KSO_WM_TEMPLATE_CATEGORY" val="diagram"/>
  <p:tag name="KSO_WM_TEMPLATE_INDEX" val="19882022"/>
  <p:tag name="KSO_WM_UNIT_ID" val="diagram19882022*l_h_a*1_5_1"/>
  <p:tag name="KSO_WM_DIAGRAM_GROUP_CODE" val="l1-1"/>
  <p:tag name="KSO_WM_TAG_VERSION" val="2.0"/>
  <p:tag name="KSO_WM_BEAUTIFY_FLAG" val="#wm#"/>
</p:tagLst>
</file>

<file path=ppt/tags/tag778.xml><?xml version="1.0" encoding="utf-8"?>
<p:tagLst xmlns:a="http://schemas.openxmlformats.org/drawingml/2006/main" xmlns:r="http://schemas.openxmlformats.org/officeDocument/2006/relationships" xmlns:p="http://schemas.openxmlformats.org/presentationml/2006/main">
  <p:tag name="KSO_WM_UNIT_INDEX" val="1_5_2"/>
  <p:tag name="KSO_WM_UNIT_TYPE" val="l_h_f"/>
  <p:tag name="KSO_WM_UNIT_SUBTYPE" val="a"/>
  <p:tag name="KSO_WM_TEMPLATE_CATEGORY" val="diagram"/>
  <p:tag name="KSO_WM_TEMPLATE_INDEX" val="19882022"/>
  <p:tag name="KSO_WM_UNIT_ID" val="diagram19882022*l_h_f*1_5_2"/>
  <p:tag name="KSO_WM_DIAGRAM_GROUP_CODE" val="l1-1"/>
  <p:tag name="KSO_WM_TAG_VERSION" val="2.0"/>
  <p:tag name="KSO_WM_BEAUTIFY_FLAG" val="#wm#"/>
</p:tagLst>
</file>

<file path=ppt/tags/tag779.xml><?xml version="1.0" encoding="utf-8"?>
<p:tagLst xmlns:a="http://schemas.openxmlformats.org/drawingml/2006/main" xmlns:r="http://schemas.openxmlformats.org/officeDocument/2006/relationships" xmlns:p="http://schemas.openxmlformats.org/presentationml/2006/main">
  <p:tag name="KSO_WM_UNIT_INDEX" val="1_6_1"/>
  <p:tag name="KSO_WM_UNIT_TYPE" val="l_h_a"/>
  <p:tag name="KSO_WM_TEMPLATE_CATEGORY" val="diagram"/>
  <p:tag name="KSO_WM_TEMPLATE_INDEX" val="19882022"/>
  <p:tag name="KSO_WM_UNIT_ID" val="diagram19882022*l_h_a*1_6_1"/>
  <p:tag name="KSO_WM_DIAGRAM_GROUP_CODE" val="l1-1"/>
  <p:tag name="KSO_WM_TAG_VERSION" val="2.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0.xml><?xml version="1.0" encoding="utf-8"?>
<p:tagLst xmlns:a="http://schemas.openxmlformats.org/drawingml/2006/main" xmlns:r="http://schemas.openxmlformats.org/officeDocument/2006/relationships" xmlns:p="http://schemas.openxmlformats.org/presentationml/2006/main">
  <p:tag name="KSO_WM_UNIT_INDEX" val="1_6_2"/>
  <p:tag name="KSO_WM_UNIT_TYPE" val="l_h_f"/>
  <p:tag name="KSO_WM_UNIT_SUBTYPE" val="a"/>
  <p:tag name="KSO_WM_TEMPLATE_CATEGORY" val="diagram"/>
  <p:tag name="KSO_WM_TEMPLATE_INDEX" val="19882022"/>
  <p:tag name="KSO_WM_UNIT_ID" val="diagram19882022*l_h_f*1_6_2"/>
  <p:tag name="KSO_WM_DIAGRAM_GROUP_CODE" val="l1-1"/>
  <p:tag name="KSO_WM_TAG_VERSION" val="2.0"/>
  <p:tag name="KSO_WM_BEAUTIFY_FLAG" val="#wm#"/>
</p:tagLst>
</file>

<file path=ppt/tags/tag781.xml><?xml version="1.0" encoding="utf-8"?>
<p:tagLst xmlns:a="http://schemas.openxmlformats.org/drawingml/2006/main" xmlns:r="http://schemas.openxmlformats.org/officeDocument/2006/relationships" xmlns:p="http://schemas.openxmlformats.org/presentationml/2006/main">
  <p:tag name="KSO_WM_UNIT_INDEX" val="3"/>
  <p:tag name="KSO_WM_UNIT_TYPE" val="f"/>
  <p:tag name="KSO_WM_UNIT_SUBTYPE" val="a"/>
  <p:tag name="KSO_WM_BEAUTIFY_FLAG" val="#wm#"/>
</p:tagLst>
</file>

<file path=ppt/tags/tag782.xml><?xml version="1.0" encoding="utf-8"?>
<p:tagLst xmlns:a="http://schemas.openxmlformats.org/drawingml/2006/main" xmlns:r="http://schemas.openxmlformats.org/officeDocument/2006/relationships" xmlns:p="http://schemas.openxmlformats.org/presentationml/2006/main">
  <p:tag name="KSO_WM_UNIT_INDEX" val="4"/>
  <p:tag name="KSO_WM_UNIT_TYPE" val="j"/>
  <p:tag name="KSO_WM_BEAUTIFY_FLAG" val="#wm#"/>
</p:tagLst>
</file>

<file path=ppt/tags/tag783.xml><?xml version="1.0" encoding="utf-8"?>
<p:tagLst xmlns:a="http://schemas.openxmlformats.org/drawingml/2006/main" xmlns:r="http://schemas.openxmlformats.org/officeDocument/2006/relationships" xmlns:p="http://schemas.openxmlformats.org/presentationml/2006/main">
  <p:tag name="KSO_WM_UNIT_INDEX" val="5"/>
  <p:tag name="KSO_WM_UNIT_TYPE" val="i"/>
  <p:tag name="KSO_WM_BEAUTIFY_FLAG" val="#wm#"/>
</p:tagLst>
</file>

<file path=ppt/tags/tag784.xml><?xml version="1.0" encoding="utf-8"?>
<p:tagLst xmlns:a="http://schemas.openxmlformats.org/drawingml/2006/main" xmlns:r="http://schemas.openxmlformats.org/officeDocument/2006/relationships" xmlns:p="http://schemas.openxmlformats.org/presentationml/2006/main">
  <p:tag name="KSO_WM_UNIT_INDEX" val="9"/>
  <p:tag name="KSO_WM_UNIT_TYPE" val="f"/>
  <p:tag name="KSO_WM_UNIT_SUBTYPE" val="a"/>
  <p:tag name="KSO_WM_BEAUTIFY_FLAG" val="#wm#"/>
</p:tagLst>
</file>

<file path=ppt/tags/tag785.xml><?xml version="1.0" encoding="utf-8"?>
<p:tagLst xmlns:a="http://schemas.openxmlformats.org/drawingml/2006/main" xmlns:r="http://schemas.openxmlformats.org/officeDocument/2006/relationships" xmlns:p="http://schemas.openxmlformats.org/presentationml/2006/main">
  <p:tag name="KSO_WM_UNIT_TEXT" val="“六化”建设考核评价与责任追究"/>
  <p:tag name="KSO_WM_UNIT_INDEX" val="1"/>
  <p:tag name="KSO_WM_UNIT_TYPE" val="a"/>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86.xml><?xml version="1.0" encoding="utf-8"?>
<p:tagLst xmlns:a="http://schemas.openxmlformats.org/drawingml/2006/main" xmlns:r="http://schemas.openxmlformats.org/officeDocument/2006/relationships"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40498760"/>
  <p:tag name="KSO_WM_TEMPLATE_CATEGORY" val="custom"/>
  <p:tag name="KSO_WM_SLIDE_INDEX" val="1"/>
  <p:tag name="KSO_WM_SLIDE_ID" val="custom40498760_1"/>
  <p:tag name="KSO_WM_TEMPLATE_MASTER_TYPE" val="0"/>
  <p:tag name="KSO_WM_SLIDE_LAYOUT" val="a_b_f"/>
  <p:tag name="KSO_WM_SLIDE_LAYOUT_CNT" val="1_1_2"/>
  <p:tag name="KSO_WM_SLIDE_THEME_ID" val="3431773"/>
  <p:tag name="KSO_WM_SLIDE_THEME_NAME" val="建筑业汇报通用模板"/>
</p:tagLst>
</file>

<file path=ppt/tags/tag78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ID" val="custom40498760_1*a*1"/>
  <p:tag name="KSO_WM_UNIT_ISNUMDGMTITLE" val="0"/>
  <p:tag name="KSO_WM_UNIT_HIGHLIGHT" val="0"/>
  <p:tag name="KSO_WM_UNIT_COMPATIBLE" val="0"/>
  <p:tag name="KSO_WM_UNIT_DIAGRAM_ISNUMVISUAL" val="0"/>
  <p:tag name="KSO_WM_UNIT_DIAGRAM_ISREFERUNIT" val="0"/>
  <p:tag name="KSO_WM_UNIT_LAYERLEVEL" val="1"/>
  <p:tag name="KSO_WM_TEMPLATE_INDEX" val="40498760"/>
  <p:tag name="KSO_WM_TEMPLATE_CATEGORY" val="custom"/>
  <p:tag name="KSO_WM_UNIT_ISCONTENTSTITLE" val="0"/>
  <p:tag name="KSO_WM_UNIT_VALUE" val="16"/>
  <p:tag name="KSO_WM_UNIT_TEXT_TYPE" val="1"/>
  <p:tag name="KSO_WM_UNIT_NOCLEAR" val="0"/>
  <p:tag name="KSO_WM_UNIT_PRESET_TEXT" val="单击此处添加文档标题"/>
</p:tagLst>
</file>

<file path=ppt/tags/tag79.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6.xml><?xml version="1.0" encoding="utf-8"?>
<p:tagLst xmlns:a="http://schemas.openxmlformats.org/drawingml/2006/main" xmlns:r="http://schemas.openxmlformats.org/officeDocument/2006/relationships"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a="http://schemas.openxmlformats.org/drawingml/2006/main" xmlns:r="http://schemas.openxmlformats.org/officeDocument/2006/relationships"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a="http://schemas.openxmlformats.org/drawingml/2006/main" xmlns:r="http://schemas.openxmlformats.org/officeDocument/2006/relationships"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10;编辑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9.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a="http://schemas.openxmlformats.org/drawingml/2006/main" xmlns:r="http://schemas.openxmlformats.org/officeDocument/2006/relationships"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91.xml><?xml version="1.0" encoding="utf-8"?>
<p:tagLst xmlns:a="http://schemas.openxmlformats.org/drawingml/2006/main" xmlns:r="http://schemas.openxmlformats.org/officeDocument/2006/relationships" xmlns:p="http://schemas.openxmlformats.org/presentationml/2006/main">
  <p:tag name="KSO_WM_UNIT_TYPE" val="f"/>
  <p:tag name="KSO_WM_UNIT_SUBTYPE" val="g"/>
  <p:tag name="KSO_WM_UNIT_INDEX" val="1"/>
  <p:tag name="KSO_WM_BEAUTIFY_FLAG" val="#wm#"/>
  <p:tag name="KSO_WM_TAG_VERSION" val="3.0"/>
  <p:tag name="KSO_WM_UNIT_PRESET_TEXT" val="公司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1"/>
</p:tagLst>
</file>

<file path=ppt/tags/tag92.xml><?xml version="1.0" encoding="utf-8"?>
<p:tagLst xmlns:a="http://schemas.openxmlformats.org/drawingml/2006/main" xmlns:r="http://schemas.openxmlformats.org/officeDocument/2006/relationships"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a="http://schemas.openxmlformats.org/drawingml/2006/main" xmlns:r="http://schemas.openxmlformats.org/officeDocument/2006/relationships"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a="http://schemas.openxmlformats.org/drawingml/2006/main" xmlns:r="http://schemas.openxmlformats.org/officeDocument/2006/relationships"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a="http://schemas.openxmlformats.org/drawingml/2006/main" xmlns:r="http://schemas.openxmlformats.org/officeDocument/2006/relationships"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a="http://schemas.openxmlformats.org/drawingml/2006/main" xmlns:r="http://schemas.openxmlformats.org/officeDocument/2006/relationships" xmlns:p="http://schemas.openxmlformats.org/presentationml/2006/main">
  <p:tag name="KSO_WM_UNIT_TYPE" val="f"/>
  <p:tag name="KSO_WM_UNIT_SUBTYPE" val="b"/>
  <p:tag name="KSO_WM_UNIT_INDEX" val="2"/>
  <p:tag name="KSO_WM_BEAUTIFY_FLAG" val="#wm#"/>
  <p:tag name="KSO_WM_TAG_VERSION" val="3.0"/>
  <p:tag name="KSO_WM_UNIT_PRESET_TEXT" val="署名"/>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heme/theme1.xml><?xml version="1.0" encoding="utf-8"?>
<a:theme xmlns:a="http://schemas.openxmlformats.org/drawingml/2006/main" name="公众号：每日安全分享">
  <a:themeElements>
    <a:clrScheme name="">
      <a:dk1>
        <a:srgbClr val="000000"/>
      </a:dk1>
      <a:lt1>
        <a:srgbClr val="FFFFFF"/>
      </a:lt1>
      <a:dk2>
        <a:srgbClr val="0D2039"/>
      </a:dk2>
      <a:lt2>
        <a:srgbClr val="FAFCFF"/>
      </a:lt2>
      <a:accent1>
        <a:srgbClr val="4E7CAF"/>
      </a:accent1>
      <a:accent2>
        <a:srgbClr val="5EAA82"/>
      </a:accent2>
      <a:accent3>
        <a:srgbClr val="6874C9"/>
      </a:accent3>
      <a:accent4>
        <a:srgbClr val="5EAB9B"/>
      </a:accent4>
      <a:accent5>
        <a:srgbClr val="7A6BCF"/>
      </a:accent5>
      <a:accent6>
        <a:srgbClr val="5EA1AB"/>
      </a:accent6>
      <a:hlink>
        <a:srgbClr val="4B3BA8"/>
      </a:hlink>
      <a:folHlink>
        <a:srgbClr val="7E1FAD"/>
      </a:folHlink>
    </a:clrScheme>
    <a:fontScheme name="自定义 11">
      <a:majorFont>
        <a:latin typeface="汉仪书宋二简"/>
        <a:ea typeface="汉仪润圆-65简"/>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建筑业汇报通用模板">
  <a:themeElements>
    <a:clrScheme name="">
      <a:dk1>
        <a:srgbClr val="000000"/>
      </a:dk1>
      <a:lt1>
        <a:srgbClr val="FFFFFF"/>
      </a:lt1>
      <a:dk2>
        <a:srgbClr val="0D2039"/>
      </a:dk2>
      <a:lt2>
        <a:srgbClr val="FAFCFF"/>
      </a:lt2>
      <a:accent1>
        <a:srgbClr val="4E7CAF"/>
      </a:accent1>
      <a:accent2>
        <a:srgbClr val="5EAA82"/>
      </a:accent2>
      <a:accent3>
        <a:srgbClr val="6874C9"/>
      </a:accent3>
      <a:accent4>
        <a:srgbClr val="5EAB9B"/>
      </a:accent4>
      <a:accent5>
        <a:srgbClr val="7A6BCF"/>
      </a:accent5>
      <a:accent6>
        <a:srgbClr val="5EA1AB"/>
      </a:accent6>
      <a:hlink>
        <a:srgbClr val="4B3BA8"/>
      </a:hlink>
      <a:folHlink>
        <a:srgbClr val="7E1FAD"/>
      </a:folHlink>
    </a:clrScheme>
    <a:fontScheme name="自定义 11">
      <a:majorFont>
        <a:latin typeface="汉仪书宋二简"/>
        <a:ea typeface="汉仪润圆-65简"/>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3454</Words>
  <Application>Microsoft Office PowerPoint</Application>
  <PresentationFormat>宽屏</PresentationFormat>
  <Paragraphs>605</Paragraphs>
  <Slides>50</Slides>
  <Notes>38</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50</vt:i4>
      </vt:variant>
    </vt:vector>
  </HeadingPairs>
  <TitlesOfParts>
    <vt:vector size="60" baseType="lpstr">
      <vt:lpstr>Noto Sans SC</vt:lpstr>
      <vt:lpstr>汉仪润圆-65简</vt:lpstr>
      <vt:lpstr>汉仪书宋二简</vt:lpstr>
      <vt:lpstr>汉仪中黑简</vt:lpstr>
      <vt:lpstr>宋体</vt:lpstr>
      <vt:lpstr>微软雅黑</vt:lpstr>
      <vt:lpstr>Arial</vt:lpstr>
      <vt:lpstr>Wingdings</vt:lpstr>
      <vt:lpstr>公众号：每日安全分享</vt:lpstr>
      <vt:lpstr>1_建筑业汇报通用模板</vt:lpstr>
      <vt:lpstr>安全生产“六化”建设指导手册</vt:lpstr>
      <vt:lpstr>培训前言 · 学习目标</vt:lpstr>
      <vt:lpstr>目录</vt:lpstr>
      <vt:lpstr>“六化”出台背景与核心价值</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公众号：每日安全分享  下载以下模板资料</vt:lpstr>
      <vt:lpstr>网格化</vt:lpstr>
      <vt:lpstr>网格化管理 · 核心内涵与建设目标</vt:lpstr>
      <vt:lpstr>网格划分标准与层级责任体系</vt:lpstr>
      <vt:lpstr>网格化日常运行与闭环管理机制</vt:lpstr>
      <vt:lpstr>网格化落地常见误区与优化提升路径</vt:lpstr>
      <vt:lpstr>专业化</vt:lpstr>
      <vt:lpstr>专业化建设 · 核心内涵与建设目标</vt:lpstr>
      <vt:lpstr>专业化能力建设的四大核心维度</vt:lpstr>
      <vt:lpstr>第三方专业服务的合规应用与管理要点</vt:lpstr>
      <vt:lpstr>专业化能力提升的落地路径与实操方法</vt:lpstr>
      <vt:lpstr>数字化</vt:lpstr>
      <vt:lpstr>数字化建设 · 核心内涵与建设目标</vt:lpstr>
      <vt:lpstr>数字化建设核心场景与落地应用</vt:lpstr>
      <vt:lpstr>数字化平台落地实施与全流程闭环管理</vt:lpstr>
      <vt:lpstr>数字化建设常见误区与低成本落地指引</vt:lpstr>
      <vt:lpstr>全员化建设 · 核心内涵与责任体系构建</vt:lpstr>
      <vt:lpstr>全员安全责任体系与岗位职责明确</vt:lpstr>
      <vt:lpstr>全员安全能力提升与常态化教育</vt:lpstr>
      <vt:lpstr>全员参与的激励约束机制与安全文化培育</vt:lpstr>
      <vt:lpstr>实体化</vt:lpstr>
      <vt:lpstr>实体化建设 · 核心内涵与建设目标</vt:lpstr>
      <vt:lpstr>实体化建设五大核心要素与落地标准</vt:lpstr>
      <vt:lpstr>实体化建设落地实施与验收要点</vt:lpstr>
      <vt:lpstr>实体化建设常见短板与整改提升方案</vt:lpstr>
      <vt:lpstr>手册化</vt:lpstr>
      <vt:lpstr>手册化建设 · 核心内涵与编制原则</vt:lpstr>
      <vt:lpstr>岗位安全手册核心内容与编制规范</vt:lpstr>
      <vt:lpstr>安全手册的落地应用与日常管理</vt:lpstr>
      <vt:lpstr>手册化建设的动态更新与优化方法</vt:lpstr>
      <vt:lpstr>“六化”的内在逻辑与协同推进要求</vt:lpstr>
      <vt:lpstr>“六化”建设分阶段实施步骤</vt:lpstr>
      <vt:lpstr>“六化”建设考核评价与责任追究</vt:lpstr>
      <vt:lpstr>核心内容回顾 · 安全工作倡议</vt:lpstr>
      <vt:lpstr>安全生产“六化”建设谢谢观看</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User</cp:lastModifiedBy>
  <cp:revision>14</cp:revision>
  <dcterms:created xsi:type="dcterms:W3CDTF">2026-03-18T16:44:55Z</dcterms:created>
  <dcterms:modified xsi:type="dcterms:W3CDTF">2026-04-10T03:51:16Z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D5F4D4217C33480D93E50B4BB2B92E4C_13</vt:lpwstr>
  </property>
</Properties>
</file>