
<file path=[Content_Types].xml><?xml version="1.0" encoding="utf-8"?>
<Types xmlns="http://schemas.openxmlformats.org/package/2006/content-types">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Override PartName="/ppt/tags/tag58.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gs/tag56.xml" ContentType="application/vnd.openxmlformats-officedocument.presentationml.tags+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409" r:id="rId2"/>
  </p:sldIdLst>
  <p:sldSz cx="15119350" cy="2011362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8" autoAdjust="0"/>
    <p:restoredTop sz="94660"/>
  </p:normalViewPr>
  <p:slideViewPr>
    <p:cSldViewPr snapToGrid="0">
      <p:cViewPr varScale="1">
        <p:scale>
          <a:sx n="30" d="100"/>
          <a:sy n="30" d="100"/>
        </p:scale>
        <p:origin x="-2682" y="-96"/>
      </p:cViewPr>
      <p:guideLst>
        <p:guide orient="horz" pos="6335"/>
        <p:guide pos="478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2024-06-06</a:t>
            </a:fld>
            <a:endParaRPr lang="zh-CN" altLang="en-US"/>
          </a:p>
        </p:txBody>
      </p:sp>
      <p:sp>
        <p:nvSpPr>
          <p:cNvPr id="4" name="幻灯片图像占位符 3"/>
          <p:cNvSpPr>
            <a:spLocks noGrp="1" noRot="1" noChangeAspect="1"/>
          </p:cNvSpPr>
          <p:nvPr>
            <p:ph type="sldImg" idx="2"/>
          </p:nvPr>
        </p:nvSpPr>
        <p:spPr>
          <a:xfrm>
            <a:off x="2269020" y="1143000"/>
            <a:ext cx="231996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268538" y="1143000"/>
            <a:ext cx="2320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486701" y="2681885"/>
            <a:ext cx="12152551" cy="7538841"/>
          </a:xfrm>
        </p:spPr>
        <p:txBody>
          <a:bodyPr lIns="90000" tIns="46800" rIns="90000" bIns="46800" anchor="b" anchorCtr="0">
            <a:normAutofit/>
          </a:bodyPr>
          <a:lstStyle>
            <a:lvl1pPr algn="ctr">
              <a:defRPr sz="992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486701" y="10442456"/>
            <a:ext cx="12152551" cy="4318468"/>
          </a:xfrm>
        </p:spPr>
        <p:txBody>
          <a:bodyPr lIns="90000" tIns="46800" rIns="90000" bIns="46800">
            <a:normAutofit/>
          </a:bodyPr>
          <a:lstStyle>
            <a:lvl1pPr marL="0" indent="0" algn="ctr">
              <a:lnSpc>
                <a:spcPct val="110000"/>
              </a:lnSpc>
              <a:buNone/>
              <a:defRPr sz="3970" spc="200">
                <a:uFillTx/>
              </a:defRPr>
            </a:lvl1pPr>
            <a:lvl2pPr marL="756285" indent="0" algn="ctr">
              <a:buNone/>
              <a:defRPr sz="3305"/>
            </a:lvl2pPr>
            <a:lvl3pPr marL="1511935" indent="0" algn="ctr">
              <a:buNone/>
              <a:defRPr sz="2975"/>
            </a:lvl3pPr>
            <a:lvl4pPr marL="2268220" indent="0" algn="ctr">
              <a:buNone/>
              <a:defRPr sz="2645"/>
            </a:lvl4pPr>
            <a:lvl5pPr marL="3023870" indent="0" algn="ctr">
              <a:buNone/>
              <a:defRPr sz="2645"/>
            </a:lvl5pPr>
            <a:lvl6pPr marL="3780155" indent="0" algn="ctr">
              <a:buNone/>
              <a:defRPr sz="2645"/>
            </a:lvl6pPr>
            <a:lvl7pPr marL="4535805" indent="0" algn="ctr">
              <a:buNone/>
              <a:defRPr sz="2645"/>
            </a:lvl7pPr>
            <a:lvl8pPr marL="5292090" indent="0" algn="ctr">
              <a:buNone/>
              <a:defRPr sz="2645"/>
            </a:lvl8pPr>
            <a:lvl9pPr marL="6047740" indent="0" algn="ctr">
              <a:buNone/>
              <a:defRPr sz="2645"/>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2024-06-06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2024-06-06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754512" y="2270099"/>
            <a:ext cx="13608000" cy="1608074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2024-06-06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486701" y="7285434"/>
            <a:ext cx="12152551" cy="2988084"/>
          </a:xfrm>
        </p:spPr>
        <p:txBody>
          <a:bodyPr vert="horz" lIns="90000" tIns="46800" rIns="90000" bIns="46800" rtlCol="0" anchor="t" anchorCtr="0">
            <a:normAutofit/>
          </a:bodyPr>
          <a:lstStyle>
            <a:lvl1pPr algn="ctr">
              <a:defRPr sz="992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486701" y="10442456"/>
            <a:ext cx="12152551" cy="1383177"/>
          </a:xfrm>
        </p:spPr>
        <p:txBody>
          <a:bodyPr lIns="90000" tIns="46800" rIns="90000" bIns="46800">
            <a:normAutofit/>
          </a:bodyPr>
          <a:lstStyle>
            <a:lvl1pPr algn="ctr">
              <a:lnSpc>
                <a:spcPct val="110000"/>
              </a:lnSpc>
              <a:buNone/>
              <a:defRPr sz="397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54512" y="1784403"/>
            <a:ext cx="13603535" cy="2069486"/>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754512" y="4371261"/>
            <a:ext cx="13603535" cy="1395847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2024-06-06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468905" y="11287144"/>
            <a:ext cx="9634535" cy="2248982"/>
          </a:xfrm>
        </p:spPr>
        <p:txBody>
          <a:bodyPr lIns="90000" tIns="46800" rIns="90000" bIns="46800" anchor="b" anchorCtr="0">
            <a:normAutofit/>
          </a:bodyPr>
          <a:lstStyle>
            <a:lvl1pPr>
              <a:defRPr sz="7275"/>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468905" y="13536126"/>
            <a:ext cx="9634535" cy="2544623"/>
          </a:xfrm>
        </p:spPr>
        <p:txBody>
          <a:bodyPr lIns="90000" tIns="46800" rIns="90000" bIns="46800">
            <a:normAutofit/>
          </a:bodyPr>
          <a:lstStyle>
            <a:lvl1pPr marL="0" indent="0">
              <a:buNone/>
              <a:defRPr sz="2975">
                <a:solidFill>
                  <a:schemeClr val="tx1">
                    <a:lumMod val="65000"/>
                    <a:lumOff val="35000"/>
                  </a:schemeClr>
                </a:solidFill>
              </a:defRPr>
            </a:lvl1pPr>
            <a:lvl2pPr marL="756285" indent="0">
              <a:buNone/>
              <a:defRPr sz="2645">
                <a:solidFill>
                  <a:schemeClr val="tx1">
                    <a:tint val="75000"/>
                  </a:schemeClr>
                </a:solidFill>
              </a:defRPr>
            </a:lvl2pPr>
            <a:lvl3pPr marL="1511935" indent="0">
              <a:buNone/>
              <a:defRPr sz="2645">
                <a:solidFill>
                  <a:schemeClr val="tx1">
                    <a:tint val="75000"/>
                  </a:schemeClr>
                </a:solidFill>
              </a:defRPr>
            </a:lvl3pPr>
            <a:lvl4pPr marL="2268220" indent="0">
              <a:buNone/>
              <a:defRPr sz="2645">
                <a:solidFill>
                  <a:schemeClr val="tx1">
                    <a:tint val="75000"/>
                  </a:schemeClr>
                </a:solidFill>
              </a:defRPr>
            </a:lvl4pPr>
            <a:lvl5pPr marL="3023870" indent="0">
              <a:buNone/>
              <a:defRPr sz="2645">
                <a:solidFill>
                  <a:schemeClr val="tx1">
                    <a:tint val="75000"/>
                  </a:schemeClr>
                </a:solidFill>
              </a:defRPr>
            </a:lvl5pPr>
            <a:lvl6pPr marL="3780155" indent="0">
              <a:buNone/>
              <a:defRPr sz="2645">
                <a:solidFill>
                  <a:schemeClr val="tx1">
                    <a:tint val="75000"/>
                  </a:schemeClr>
                </a:solidFill>
              </a:defRPr>
            </a:lvl6pPr>
            <a:lvl7pPr marL="4535805" indent="0">
              <a:buNone/>
              <a:defRPr sz="2645">
                <a:solidFill>
                  <a:schemeClr val="tx1">
                    <a:tint val="75000"/>
                  </a:schemeClr>
                </a:solidFill>
              </a:defRPr>
            </a:lvl7pPr>
            <a:lvl8pPr marL="5292090" indent="0">
              <a:buNone/>
              <a:defRPr sz="2645">
                <a:solidFill>
                  <a:schemeClr val="tx1">
                    <a:tint val="75000"/>
                  </a:schemeClr>
                </a:solidFill>
              </a:defRPr>
            </a:lvl8pPr>
            <a:lvl9pPr marL="6047740" indent="0">
              <a:buNone/>
              <a:defRPr sz="2645">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2024-06-06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54512" y="1784403"/>
            <a:ext cx="13603535" cy="2069486"/>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754512" y="4402936"/>
            <a:ext cx="6420047" cy="13926794"/>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7951394" y="4402936"/>
            <a:ext cx="6420047" cy="13926794"/>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2024-06-06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54512" y="1784403"/>
            <a:ext cx="13603535" cy="2069486"/>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754512" y="4191764"/>
            <a:ext cx="6625417" cy="1119212"/>
          </a:xfrm>
        </p:spPr>
        <p:txBody>
          <a:bodyPr lIns="101600" tIns="38100" rIns="76200" bIns="38100" anchor="t" anchorCtr="0">
            <a:normAutofit/>
          </a:bodyPr>
          <a:lstStyle>
            <a:lvl1pPr marL="0" indent="0">
              <a:lnSpc>
                <a:spcPct val="100000"/>
              </a:lnSpc>
              <a:buNone/>
              <a:defRPr sz="3305" b="1" spc="200">
                <a:solidFill>
                  <a:schemeClr val="tx1">
                    <a:lumMod val="75000"/>
                    <a:lumOff val="25000"/>
                  </a:schemeClr>
                </a:solidFill>
              </a:defRPr>
            </a:lvl1pPr>
            <a:lvl2pPr marL="756285" indent="0">
              <a:buNone/>
              <a:defRPr sz="3305" b="1"/>
            </a:lvl2pPr>
            <a:lvl3pPr marL="1511935" indent="0">
              <a:buNone/>
              <a:defRPr sz="2975" b="1"/>
            </a:lvl3pPr>
            <a:lvl4pPr marL="2268220" indent="0">
              <a:buNone/>
              <a:defRPr sz="2645" b="1"/>
            </a:lvl4pPr>
            <a:lvl5pPr marL="3023870" indent="0">
              <a:buNone/>
              <a:defRPr sz="2645" b="1"/>
            </a:lvl5pPr>
            <a:lvl6pPr marL="3780155" indent="0">
              <a:buNone/>
              <a:defRPr sz="2645" b="1"/>
            </a:lvl6pPr>
            <a:lvl7pPr marL="4535805" indent="0">
              <a:buNone/>
              <a:defRPr sz="2645" b="1"/>
            </a:lvl7pPr>
            <a:lvl8pPr marL="5292090" indent="0">
              <a:buNone/>
              <a:defRPr sz="2645" b="1"/>
            </a:lvl8pPr>
            <a:lvl9pPr marL="6047740" indent="0">
              <a:buNone/>
              <a:defRPr sz="2645"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754512" y="5437679"/>
            <a:ext cx="6625417" cy="12892051"/>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7733312" y="4169852"/>
            <a:ext cx="6625417" cy="1119212"/>
          </a:xfrm>
        </p:spPr>
        <p:txBody>
          <a:bodyPr vert="horz" lIns="101600" tIns="38100" rIns="76200" bIns="38100" rtlCol="0" anchor="t" anchorCtr="0">
            <a:normAutofit/>
          </a:bodyPr>
          <a:lstStyle>
            <a:lvl1pPr marL="0" indent="0">
              <a:lnSpc>
                <a:spcPct val="100000"/>
              </a:lnSpc>
              <a:buNone/>
              <a:defRPr sz="3305" b="1" spc="200">
                <a:solidFill>
                  <a:schemeClr val="tx1">
                    <a:lumMod val="75000"/>
                    <a:lumOff val="25000"/>
                  </a:schemeClr>
                </a:solidFill>
              </a:defRPr>
            </a:lvl1pPr>
            <a:lvl2pPr marL="756285" indent="0">
              <a:buNone/>
              <a:defRPr sz="3305" b="1"/>
            </a:lvl2pPr>
            <a:lvl3pPr marL="1511935" indent="0">
              <a:buNone/>
              <a:defRPr sz="2975" b="1"/>
            </a:lvl3pPr>
            <a:lvl4pPr marL="2268220" indent="0">
              <a:buNone/>
              <a:defRPr sz="2645" b="1"/>
            </a:lvl4pPr>
            <a:lvl5pPr marL="3023870" indent="0">
              <a:buNone/>
              <a:defRPr sz="2645" b="1"/>
            </a:lvl5pPr>
            <a:lvl6pPr marL="3780155" indent="0">
              <a:buNone/>
              <a:defRPr sz="2645" b="1"/>
            </a:lvl6pPr>
            <a:lvl7pPr marL="4535805" indent="0">
              <a:buNone/>
              <a:defRPr sz="2645" b="1"/>
            </a:lvl7pPr>
            <a:lvl8pPr marL="5292090" indent="0">
              <a:buNone/>
              <a:defRPr sz="2645" b="1"/>
            </a:lvl8pPr>
            <a:lvl9pPr marL="6047740" indent="0">
              <a:buNone/>
              <a:defRPr sz="2645"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7733312" y="5437679"/>
            <a:ext cx="6625417" cy="12892051"/>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2024-06-06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54512" y="1784403"/>
            <a:ext cx="13603535" cy="2069486"/>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2024-06-06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2024-06-06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754425" y="4561066"/>
            <a:ext cx="6489787" cy="13515580"/>
          </a:xfrm>
        </p:spPr>
        <p:txBody>
          <a:bodyPr vert="horz" lIns="90000" tIns="46800" rIns="90000" bIns="46800" rtlCol="0">
            <a:normAutofit/>
          </a:bodyPr>
          <a:lstStyle>
            <a:lvl1pPr>
              <a:buNone/>
              <a:defRPr sz="2645"/>
            </a:lvl1pPr>
          </a:lstStyle>
          <a:p>
            <a:pPr lvl="0"/>
            <a:endParaRPr dirty="0">
              <a:sym typeface="+mn-ea"/>
            </a:endParaRPr>
          </a:p>
        </p:txBody>
      </p:sp>
      <p:sp>
        <p:nvSpPr>
          <p:cNvPr id="4" name="文本占位符 3"/>
          <p:cNvSpPr>
            <a:spLocks noGrp="1"/>
          </p:cNvSpPr>
          <p:nvPr>
            <p:ph type="body" sz="half" idx="2"/>
            <p:custDataLst>
              <p:tags r:id="rId2"/>
            </p:custDataLst>
          </p:nvPr>
        </p:nvSpPr>
        <p:spPr>
          <a:xfrm>
            <a:off x="7875496" y="4561315"/>
            <a:ext cx="6482551" cy="13515009"/>
          </a:xfrm>
        </p:spPr>
        <p:txBody>
          <a:bodyPr vert="horz" lIns="90000" tIns="46800" rIns="90000" bIns="46800" rtlCol="0">
            <a:normAutofit/>
          </a:bodyPr>
          <a:lstStyle>
            <a:lvl1pPr>
              <a:buNone/>
              <a:defRPr sz="2645"/>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2024-06-06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2692764" y="2681885"/>
            <a:ext cx="1294724" cy="14750365"/>
          </a:xfrm>
        </p:spPr>
        <p:txBody>
          <a:bodyPr vert="eaVert" lIns="90000" tIns="46800" rIns="90000" bIns="46800" rtlCol="0" anchor="ctr" anchorCtr="0">
            <a:normAutofit/>
          </a:bodyPr>
          <a:lstStyle>
            <a:lvl1pPr>
              <a:buNone/>
              <a:defRPr sz="463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1134000" y="2681885"/>
            <a:ext cx="11371252" cy="14750365"/>
          </a:xfrm>
        </p:spPr>
        <p:txBody>
          <a:bodyPr vert="eaVert" lIns="46800" tIns="46800" rIns="46800" bIns="46800"/>
          <a:lstStyle>
            <a:lvl1pPr marL="377825" indent="-377825">
              <a:spcAft>
                <a:spcPts val="1000"/>
              </a:spcAft>
              <a:defRPr spc="300"/>
            </a:lvl1pPr>
            <a:lvl2pPr marL="1134110" indent="-377825">
              <a:defRPr spc="300"/>
            </a:lvl2pPr>
            <a:lvl3pPr marL="1889760" indent="-377825">
              <a:defRPr spc="300"/>
            </a:lvl3pPr>
            <a:lvl4pPr marL="2646045" indent="-377825">
              <a:defRPr spc="300"/>
            </a:lvl4pPr>
            <a:lvl5pPr marL="3401695" indent="-377825">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2024-06-06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754512" y="1784403"/>
            <a:ext cx="13603535" cy="2069486"/>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754512" y="4371261"/>
            <a:ext cx="13603535" cy="1395847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758976" y="18519785"/>
            <a:ext cx="3348425" cy="929157"/>
          </a:xfrm>
          <a:prstGeom prst="rect">
            <a:avLst/>
          </a:prstGeom>
        </p:spPr>
        <p:txBody>
          <a:bodyPr vert="horz" lIns="91440" tIns="45720" rIns="91440" bIns="45720" rtlCol="0" anchor="ctr">
            <a:normAutofit/>
          </a:bodyPr>
          <a:lstStyle>
            <a:lvl1pPr algn="l">
              <a:defRPr sz="1655" baseline="0">
                <a:solidFill>
                  <a:schemeClr val="tx1">
                    <a:tint val="75000"/>
                  </a:schemeClr>
                </a:solidFill>
                <a:latin typeface="Arial" panose="02080604020202020204" pitchFamily="34" charset="0"/>
                <a:ea typeface="微软雅黑" panose="020B0503020204020204" pitchFamily="34" charset="-122"/>
              </a:defRPr>
            </a:lvl1pPr>
          </a:lstStyle>
          <a:p>
            <a:fld id="{760FBDFE-C587-4B4C-A407-44438C67B59E}" type="datetimeFigureOut">
              <a:rPr lang="zh-CN" altLang="en-US" smtClean="0"/>
              <a:pPr/>
              <a:t>2024-06-06</a:t>
            </a:fld>
            <a:endParaRPr lang="zh-CN" altLang="en-US"/>
          </a:p>
        </p:txBody>
      </p:sp>
      <p:sp>
        <p:nvSpPr>
          <p:cNvPr id="5" name="页脚占位符 4"/>
          <p:cNvSpPr>
            <a:spLocks noGrp="1"/>
          </p:cNvSpPr>
          <p:nvPr>
            <p:ph type="ftr" sz="quarter" idx="3"/>
            <p:custDataLst>
              <p:tags r:id="rId16"/>
            </p:custDataLst>
          </p:nvPr>
        </p:nvSpPr>
        <p:spPr>
          <a:xfrm>
            <a:off x="5104488" y="18519785"/>
            <a:ext cx="4911024" cy="929157"/>
          </a:xfrm>
          <a:prstGeom prst="rect">
            <a:avLst/>
          </a:prstGeom>
        </p:spPr>
        <p:txBody>
          <a:bodyPr vert="horz" lIns="91440" tIns="45720" rIns="91440" bIns="45720" rtlCol="0" anchor="ctr">
            <a:normAutofit/>
          </a:bodyPr>
          <a:lstStyle>
            <a:lvl1pPr algn="ctr">
              <a:defRPr sz="1655" baseline="0">
                <a:solidFill>
                  <a:schemeClr val="tx1">
                    <a:tint val="75000"/>
                  </a:schemeClr>
                </a:solidFill>
                <a:latin typeface="Arial" panose="0208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11009622" y="18519785"/>
            <a:ext cx="3348425" cy="929157"/>
          </a:xfrm>
          <a:prstGeom prst="rect">
            <a:avLst/>
          </a:prstGeom>
        </p:spPr>
        <p:txBody>
          <a:bodyPr vert="horz" lIns="91440" tIns="45720" rIns="91440" bIns="45720" rtlCol="0" anchor="ctr">
            <a:normAutofit/>
          </a:bodyPr>
          <a:lstStyle>
            <a:lvl1pPr algn="r">
              <a:defRPr sz="1655" baseline="0">
                <a:solidFill>
                  <a:schemeClr val="tx1">
                    <a:tint val="75000"/>
                  </a:schemeClr>
                </a:solidFill>
                <a:latin typeface="Arial" panose="02080604020202020204" pitchFamily="34" charset="0"/>
                <a:ea typeface="微软雅黑" panose="020B0503020204020204" pitchFamily="34" charset="-122"/>
              </a:defRPr>
            </a:lvl1pPr>
          </a:lstStyle>
          <a:p>
            <a:fld id="{49AE70B2-8BF9-45C0-BB95-33D1B9D3A854}"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511935" rtl="0" eaLnBrk="1" fontAlgn="auto" latinLnBrk="0" hangingPunct="1">
        <a:lnSpc>
          <a:spcPct val="100000"/>
        </a:lnSpc>
        <a:spcBef>
          <a:spcPct val="0"/>
        </a:spcBef>
        <a:buNone/>
        <a:defRPr sz="5955" b="1" u="none" strike="noStrike" kern="1200" cap="none" spc="300" normalizeH="0" baseline="0">
          <a:solidFill>
            <a:schemeClr val="tx1">
              <a:lumMod val="85000"/>
              <a:lumOff val="15000"/>
            </a:schemeClr>
          </a:solidFill>
          <a:uFillTx/>
          <a:latin typeface="Arial" panose="02080604020202020204" pitchFamily="34" charset="0"/>
          <a:ea typeface="微软雅黑" panose="020B0503020204020204" pitchFamily="34" charset="-122"/>
          <a:cs typeface="+mj-cs"/>
        </a:defRPr>
      </a:lvl1pPr>
    </p:titleStyle>
    <p:bodyStyle>
      <a:lvl1pPr marL="377825" indent="-377825" algn="l" defTabSz="1511935" rtl="0" eaLnBrk="1" fontAlgn="auto" latinLnBrk="0" hangingPunct="1">
        <a:lnSpc>
          <a:spcPct val="130000"/>
        </a:lnSpc>
        <a:spcBef>
          <a:spcPct val="1000"/>
        </a:spcBef>
        <a:spcAft>
          <a:spcPts val="1000"/>
        </a:spcAft>
        <a:buFont typeface="Arial" panose="02080604020202020204" pitchFamily="34" charset="0"/>
        <a:buChar char="●"/>
        <a:defRPr sz="2975"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1pPr>
      <a:lvl2pPr marL="1134110" indent="-377825" algn="l" defTabSz="1511935" rtl="0" eaLnBrk="1" fontAlgn="auto" latinLnBrk="0" hangingPunct="1">
        <a:lnSpc>
          <a:spcPct val="120000"/>
        </a:lnSpc>
        <a:spcBef>
          <a:spcPct val="1000"/>
        </a:spcBef>
        <a:spcAft>
          <a:spcPts val="600"/>
        </a:spcAft>
        <a:buFont typeface="Arial" panose="02080604020202020204" pitchFamily="34" charset="0"/>
        <a:buChar char="●"/>
        <a:tabLst>
          <a:tab pos="2661285" algn="l"/>
          <a:tab pos="2661285" algn="l"/>
          <a:tab pos="2661285" algn="l"/>
          <a:tab pos="2661285" algn="l"/>
        </a:tabLst>
        <a:defRPr sz="2645"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2pPr>
      <a:lvl3pPr marL="1889760" indent="-377825" algn="l" defTabSz="1511935" rtl="0" eaLnBrk="1" fontAlgn="auto" latinLnBrk="0" hangingPunct="1">
        <a:lnSpc>
          <a:spcPct val="120000"/>
        </a:lnSpc>
        <a:spcBef>
          <a:spcPct val="1000"/>
        </a:spcBef>
        <a:spcAft>
          <a:spcPts val="600"/>
        </a:spcAft>
        <a:buFont typeface="Arial" panose="02080604020202020204" pitchFamily="34" charset="0"/>
        <a:buChar char="●"/>
        <a:defRPr sz="2645"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3pPr>
      <a:lvl4pPr marL="2646045" indent="-377825" algn="l" defTabSz="1511935" rtl="0" eaLnBrk="1" fontAlgn="auto" latinLnBrk="0" hangingPunct="1">
        <a:lnSpc>
          <a:spcPct val="120000"/>
        </a:lnSpc>
        <a:spcBef>
          <a:spcPct val="1000"/>
        </a:spcBef>
        <a:spcAft>
          <a:spcPts val="300"/>
        </a:spcAft>
        <a:buFont typeface="Wingdings" panose="05000000000000000000" charset="0"/>
        <a:buChar char=""/>
        <a:defRPr sz="2315"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4pPr>
      <a:lvl5pPr marL="3401695" indent="-377825" algn="l" defTabSz="1511935" rtl="0" eaLnBrk="1" fontAlgn="auto" latinLnBrk="0" hangingPunct="1">
        <a:lnSpc>
          <a:spcPct val="120000"/>
        </a:lnSpc>
        <a:spcBef>
          <a:spcPct val="1000"/>
        </a:spcBef>
        <a:spcAft>
          <a:spcPts val="300"/>
        </a:spcAft>
        <a:buFont typeface="Arial" panose="02080604020202020204" pitchFamily="34" charset="0"/>
        <a:buChar char="•"/>
        <a:defRPr sz="2315"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5pPr>
      <a:lvl6pPr marL="4157980" indent="-377825" algn="l" defTabSz="1511935" rtl="0" eaLnBrk="1" latinLnBrk="0" hangingPunct="1">
        <a:lnSpc>
          <a:spcPct val="90000"/>
        </a:lnSpc>
        <a:spcBef>
          <a:spcPts val="830"/>
        </a:spcBef>
        <a:buFont typeface="Arial" panose="02080604020202020204" pitchFamily="34" charset="0"/>
        <a:buChar char="•"/>
        <a:defRPr sz="2975" kern="1200">
          <a:solidFill>
            <a:schemeClr val="tx1"/>
          </a:solidFill>
          <a:latin typeface="+mn-lt"/>
          <a:ea typeface="+mn-ea"/>
          <a:cs typeface="+mn-cs"/>
        </a:defRPr>
      </a:lvl6pPr>
      <a:lvl7pPr marL="4914265" indent="-377825" algn="l" defTabSz="1511935" rtl="0" eaLnBrk="1" latinLnBrk="0" hangingPunct="1">
        <a:lnSpc>
          <a:spcPct val="90000"/>
        </a:lnSpc>
        <a:spcBef>
          <a:spcPts val="830"/>
        </a:spcBef>
        <a:buFont typeface="Arial" panose="02080604020202020204" pitchFamily="34" charset="0"/>
        <a:buChar char="•"/>
        <a:defRPr sz="2975" kern="1200">
          <a:solidFill>
            <a:schemeClr val="tx1"/>
          </a:solidFill>
          <a:latin typeface="+mn-lt"/>
          <a:ea typeface="+mn-ea"/>
          <a:cs typeface="+mn-cs"/>
        </a:defRPr>
      </a:lvl7pPr>
      <a:lvl8pPr marL="5669915" indent="-377825" algn="l" defTabSz="1511935" rtl="0" eaLnBrk="1" latinLnBrk="0" hangingPunct="1">
        <a:lnSpc>
          <a:spcPct val="90000"/>
        </a:lnSpc>
        <a:spcBef>
          <a:spcPts val="830"/>
        </a:spcBef>
        <a:buFont typeface="Arial" panose="02080604020202020204" pitchFamily="34" charset="0"/>
        <a:buChar char="•"/>
        <a:defRPr sz="2975" kern="1200">
          <a:solidFill>
            <a:schemeClr val="tx1"/>
          </a:solidFill>
          <a:latin typeface="+mn-lt"/>
          <a:ea typeface="+mn-ea"/>
          <a:cs typeface="+mn-cs"/>
        </a:defRPr>
      </a:lvl8pPr>
      <a:lvl9pPr marL="6426200" indent="-377825" algn="l" defTabSz="1511935" rtl="0" eaLnBrk="1" latinLnBrk="0" hangingPunct="1">
        <a:lnSpc>
          <a:spcPct val="90000"/>
        </a:lnSpc>
        <a:spcBef>
          <a:spcPts val="830"/>
        </a:spcBef>
        <a:buFont typeface="Arial" panose="02080604020202020204" pitchFamily="34" charset="0"/>
        <a:buChar char="•"/>
        <a:defRPr sz="2975" kern="1200">
          <a:solidFill>
            <a:schemeClr val="tx1"/>
          </a:solidFill>
          <a:latin typeface="+mn-lt"/>
          <a:ea typeface="+mn-ea"/>
          <a:cs typeface="+mn-cs"/>
        </a:defRPr>
      </a:lvl9pPr>
    </p:bodyStyle>
    <p:otherStyle>
      <a:defPPr>
        <a:defRPr lang="zh-CN"/>
      </a:defPPr>
      <a:lvl1pPr marL="0" algn="l" defTabSz="1511935" rtl="0" eaLnBrk="1" latinLnBrk="0" hangingPunct="1">
        <a:defRPr sz="2975" kern="1200">
          <a:solidFill>
            <a:schemeClr val="tx1"/>
          </a:solidFill>
          <a:latin typeface="+mn-lt"/>
          <a:ea typeface="+mn-ea"/>
          <a:cs typeface="+mn-cs"/>
        </a:defRPr>
      </a:lvl1pPr>
      <a:lvl2pPr marL="756285" algn="l" defTabSz="1511935" rtl="0" eaLnBrk="1" latinLnBrk="0" hangingPunct="1">
        <a:defRPr sz="2975" kern="1200">
          <a:solidFill>
            <a:schemeClr val="tx1"/>
          </a:solidFill>
          <a:latin typeface="+mn-lt"/>
          <a:ea typeface="+mn-ea"/>
          <a:cs typeface="+mn-cs"/>
        </a:defRPr>
      </a:lvl2pPr>
      <a:lvl3pPr marL="1511935" algn="l" defTabSz="1511935" rtl="0" eaLnBrk="1" latinLnBrk="0" hangingPunct="1">
        <a:defRPr sz="2975" kern="1200">
          <a:solidFill>
            <a:schemeClr val="tx1"/>
          </a:solidFill>
          <a:latin typeface="+mn-lt"/>
          <a:ea typeface="+mn-ea"/>
          <a:cs typeface="+mn-cs"/>
        </a:defRPr>
      </a:lvl3pPr>
      <a:lvl4pPr marL="2268220" algn="l" defTabSz="1511935" rtl="0" eaLnBrk="1" latinLnBrk="0" hangingPunct="1">
        <a:defRPr sz="2975" kern="1200">
          <a:solidFill>
            <a:schemeClr val="tx1"/>
          </a:solidFill>
          <a:latin typeface="+mn-lt"/>
          <a:ea typeface="+mn-ea"/>
          <a:cs typeface="+mn-cs"/>
        </a:defRPr>
      </a:lvl4pPr>
      <a:lvl5pPr marL="3023870" algn="l" defTabSz="1511935" rtl="0" eaLnBrk="1" latinLnBrk="0" hangingPunct="1">
        <a:defRPr sz="2975" kern="1200">
          <a:solidFill>
            <a:schemeClr val="tx1"/>
          </a:solidFill>
          <a:latin typeface="+mn-lt"/>
          <a:ea typeface="+mn-ea"/>
          <a:cs typeface="+mn-cs"/>
        </a:defRPr>
      </a:lvl5pPr>
      <a:lvl6pPr marL="3780155" algn="l" defTabSz="1511935" rtl="0" eaLnBrk="1" latinLnBrk="0" hangingPunct="1">
        <a:defRPr sz="2975" kern="1200">
          <a:solidFill>
            <a:schemeClr val="tx1"/>
          </a:solidFill>
          <a:latin typeface="+mn-lt"/>
          <a:ea typeface="+mn-ea"/>
          <a:cs typeface="+mn-cs"/>
        </a:defRPr>
      </a:lvl6pPr>
      <a:lvl7pPr marL="4535805" algn="l" defTabSz="1511935" rtl="0" eaLnBrk="1" latinLnBrk="0" hangingPunct="1">
        <a:defRPr sz="2975" kern="1200">
          <a:solidFill>
            <a:schemeClr val="tx1"/>
          </a:solidFill>
          <a:latin typeface="+mn-lt"/>
          <a:ea typeface="+mn-ea"/>
          <a:cs typeface="+mn-cs"/>
        </a:defRPr>
      </a:lvl7pPr>
      <a:lvl8pPr marL="5292090" algn="l" defTabSz="1511935" rtl="0" eaLnBrk="1" latinLnBrk="0" hangingPunct="1">
        <a:defRPr sz="2975" kern="1200">
          <a:solidFill>
            <a:schemeClr val="tx1"/>
          </a:solidFill>
          <a:latin typeface="+mn-lt"/>
          <a:ea typeface="+mn-ea"/>
          <a:cs typeface="+mn-cs"/>
        </a:defRPr>
      </a:lvl8pPr>
      <a:lvl9pPr marL="6047740" algn="l" defTabSz="1511935" rtl="0" eaLnBrk="1" latinLnBrk="0" hangingPunct="1">
        <a:defRPr sz="29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3" name="副标题 2" descr="7b0a20202020227461726765744d6f64756c65223a20226b6f6e6c696e65666f6e7473220a7d0a"/>
          <p:cNvSpPr>
            <a:spLocks noGrp="1"/>
          </p:cNvSpPr>
          <p:nvPr>
            <p:ph type="subTitle" idx="1"/>
            <p:custDataLst>
              <p:tags r:id="rId2"/>
            </p:custDataLst>
          </p:nvPr>
        </p:nvSpPr>
        <p:spPr>
          <a:xfrm>
            <a:off x="1242695" y="3209290"/>
            <a:ext cx="12634595" cy="15786100"/>
          </a:xfrm>
        </p:spPr>
        <p:txBody>
          <a:bodyPr>
            <a:noAutofit/>
          </a:bodyPr>
          <a:lstStyle/>
          <a:p>
            <a:pPr indent="965200" algn="just">
              <a:lnSpc>
                <a:spcPct val="100000"/>
              </a:lnSpc>
              <a:spcBef>
                <a:spcPts val="0"/>
              </a:spcBef>
              <a:extLst>
                <a:ext uri="{35155182-B16C-46BC-9424-99874614C6A1}">
                  <wpsdc:indentchars xmlns:wpsdc="http://www.wps.cn/officeDocument/2017/drawingmlCustomData" xmlns="" val="200" checksum="316592149"/>
                </a:ext>
              </a:extLst>
            </a:pPr>
            <a:r>
              <a:rPr lang="zh-CN" altLang="en-US" sz="3600" b="1">
                <a:solidFill>
                  <a:schemeClr val="tx1"/>
                </a:solidFill>
                <a:latin typeface="黑体" panose="02010609060101010101" charset="-122"/>
                <a:ea typeface="黑体" panose="02010609060101010101" charset="-122"/>
                <a:cs typeface="黑体" panose="02010609060101010101" charset="-122"/>
              </a:rPr>
              <a:t>一、火灾自动报警系统发出的火灾报警信号处置程序</a:t>
            </a:r>
            <a:endParaRPr lang="zh-CN" altLang="en-US" sz="3600">
              <a:solidFill>
                <a:schemeClr val="tx1"/>
              </a:solidFill>
              <a:latin typeface="黑体" panose="02010609060101010101" charset="-122"/>
              <a:ea typeface="黑体" panose="02010609060101010101" charset="-122"/>
              <a:cs typeface="黑体" panose="02010609060101010101" charset="-122"/>
            </a:endParaRPr>
          </a:p>
          <a:p>
            <a:pPr indent="965200" algn="just">
              <a:lnSpc>
                <a:spcPct val="100000"/>
              </a:lnSpc>
              <a:spcBef>
                <a:spcPts val="0"/>
              </a:spcBef>
              <a:extLst>
                <a:ext uri="{35155182-B16C-46BC-9424-99874614C6A1}">
                  <wpsdc:indentchars xmlns:wpsdc="http://www.wps.cn/officeDocument/2017/drawingmlCustomData" xmlns="" val="200" checksum="316592149"/>
                </a:ext>
              </a:extLst>
            </a:pPr>
            <a:r>
              <a:rPr lang="zh-CN" altLang="en-US" sz="3600">
                <a:solidFill>
                  <a:schemeClr val="tx1"/>
                </a:solidFill>
                <a:latin typeface="黑体" panose="02010609060101010101" charset="-122"/>
                <a:ea typeface="黑体" panose="02010609060101010101" charset="-122"/>
                <a:cs typeface="黑体" panose="02010609060101010101" charset="-122"/>
              </a:rPr>
              <a:t>1、当消防控制室值班人员接到火灾自动报警系统发出的火灾报警信号时，要通过无线对讲系统或单位内部电话立即通知巡查人员或报警区域的楼层值班、工作人员迅速赶往现场实地查看；</a:t>
            </a:r>
          </a:p>
          <a:p>
            <a:pPr indent="965200" algn="just">
              <a:lnSpc>
                <a:spcPct val="100000"/>
              </a:lnSpc>
              <a:spcBef>
                <a:spcPts val="0"/>
              </a:spcBef>
              <a:extLst>
                <a:ext uri="{35155182-B16C-46BC-9424-99874614C6A1}">
                  <wpsdc:indentchars xmlns:wpsdc="http://www.wps.cn/officeDocument/2017/drawingmlCustomData" xmlns="" val="200" checksum="316592149"/>
                </a:ext>
              </a:extLst>
            </a:pPr>
            <a:r>
              <a:rPr lang="zh-CN" altLang="en-US" sz="3600">
                <a:solidFill>
                  <a:schemeClr val="tx1"/>
                </a:solidFill>
                <a:latin typeface="黑体" panose="02010609060101010101" charset="-122"/>
                <a:ea typeface="黑体" panose="02010609060101010101" charset="-122"/>
                <a:cs typeface="黑体" panose="02010609060101010101" charset="-122"/>
              </a:rPr>
              <a:t>2、查看人员确认火情后，要立即向消防控制室反馈信息并同时组织引导本楼层人员疏散，灭火行动组实施灭火；</a:t>
            </a:r>
          </a:p>
          <a:p>
            <a:pPr indent="965200" algn="just">
              <a:lnSpc>
                <a:spcPct val="100000"/>
              </a:lnSpc>
              <a:spcBef>
                <a:spcPts val="0"/>
              </a:spcBef>
              <a:extLst>
                <a:ext uri="{35155182-B16C-46BC-9424-99874614C6A1}">
                  <wpsdc:indentchars xmlns:wpsdc="http://www.wps.cn/officeDocument/2017/drawingmlCustomData" xmlns="" val="200" checksum="316592149"/>
                </a:ext>
              </a:extLst>
            </a:pPr>
            <a:r>
              <a:rPr lang="zh-CN" altLang="en-US" sz="3600">
                <a:solidFill>
                  <a:schemeClr val="tx1"/>
                </a:solidFill>
                <a:latin typeface="黑体" panose="02010609060101010101" charset="-122"/>
                <a:ea typeface="黑体" panose="02010609060101010101" charset="-122"/>
                <a:cs typeface="黑体" panose="02010609060101010101" charset="-122"/>
              </a:rPr>
              <a:t>3、消防控制室接到确认的火情报告后要同时做到：立即启动事故广播，发出火警处置指令，并告知顾客不要惊慌，在单位员工的引导下迅速安全疏散；立即启动防排烟系统和消防水泵等设施，确保人员安全疏散和有效扑救初起火灾；迅速拨打“119”电话报警；</a:t>
            </a:r>
          </a:p>
          <a:p>
            <a:pPr indent="965200" algn="just">
              <a:lnSpc>
                <a:spcPct val="100000"/>
              </a:lnSpc>
              <a:spcBef>
                <a:spcPts val="0"/>
              </a:spcBef>
              <a:extLst>
                <a:ext uri="{35155182-B16C-46BC-9424-99874614C6A1}">
                  <wpsdc:indentchars xmlns:wpsdc="http://www.wps.cn/officeDocument/2017/drawingmlCustomData" xmlns="" val="200" checksum="316592149"/>
                </a:ext>
              </a:extLst>
            </a:pPr>
            <a:r>
              <a:rPr lang="zh-CN" altLang="en-US" sz="3600">
                <a:solidFill>
                  <a:schemeClr val="tx1"/>
                </a:solidFill>
                <a:latin typeface="黑体" panose="02010609060101010101" charset="-122"/>
                <a:ea typeface="黑体" panose="02010609060101010101" charset="-122"/>
                <a:cs typeface="黑体" panose="02010609060101010101" charset="-122"/>
              </a:rPr>
              <a:t>4、第二梯队人员接到消防控制室发出的火警指令后，要迅速按照职责分工，实施增援灭火、引导各楼层人员紧急疏散。</a:t>
            </a:r>
          </a:p>
          <a:p>
            <a:pPr indent="965200" algn="just">
              <a:lnSpc>
                <a:spcPct val="100000"/>
              </a:lnSpc>
              <a:spcBef>
                <a:spcPts val="0"/>
              </a:spcBef>
              <a:extLst>
                <a:ext uri="{35155182-B16C-46BC-9424-99874614C6A1}">
                  <wpsdc:indentchars xmlns:wpsdc="http://www.wps.cn/officeDocument/2017/drawingmlCustomData" xmlns="" val="200" checksum="316592149"/>
                </a:ext>
              </a:extLst>
            </a:pPr>
            <a:r>
              <a:rPr lang="zh-CN" altLang="en-US" sz="3600" b="1">
                <a:solidFill>
                  <a:schemeClr val="tx1"/>
                </a:solidFill>
                <a:latin typeface="黑体" panose="02010609060101010101" charset="-122"/>
                <a:ea typeface="黑体" panose="02010609060101010101" charset="-122"/>
                <a:cs typeface="黑体" panose="02010609060101010101" charset="-122"/>
              </a:rPr>
              <a:t>二、单位员工发现火情时的处置程序</a:t>
            </a:r>
            <a:endParaRPr lang="zh-CN" altLang="en-US" sz="3600">
              <a:solidFill>
                <a:schemeClr val="tx1"/>
              </a:solidFill>
              <a:latin typeface="黑体" panose="02010609060101010101" charset="-122"/>
              <a:ea typeface="黑体" panose="02010609060101010101" charset="-122"/>
              <a:cs typeface="黑体" panose="02010609060101010101" charset="-122"/>
            </a:endParaRPr>
          </a:p>
          <a:p>
            <a:pPr indent="965200" algn="just">
              <a:lnSpc>
                <a:spcPct val="100000"/>
              </a:lnSpc>
              <a:spcBef>
                <a:spcPts val="0"/>
              </a:spcBef>
              <a:extLst>
                <a:ext uri="{35155182-B16C-46BC-9424-99874614C6A1}">
                  <wpsdc:indentchars xmlns:wpsdc="http://www.wps.cn/officeDocument/2017/drawingmlCustomData" xmlns="" val="200" checksum="316592149"/>
                </a:ext>
              </a:extLst>
            </a:pPr>
            <a:r>
              <a:rPr lang="zh-CN" altLang="en-US" sz="3600">
                <a:solidFill>
                  <a:schemeClr val="tx1"/>
                </a:solidFill>
                <a:latin typeface="黑体" panose="02010609060101010101" charset="-122"/>
                <a:ea typeface="黑体" panose="02010609060101010101" charset="-122"/>
                <a:cs typeface="黑体" panose="02010609060101010101" charset="-122"/>
              </a:rPr>
              <a:t>1、当单位员工发现火情时，要立即向消防控制室报警。同时做到：第一梯队疏散引导组及时引导本楼层人员疏散；灭火行动组实施灭火；通讯联络组拨打“119”电话报警；</a:t>
            </a:r>
          </a:p>
          <a:p>
            <a:pPr indent="965200" algn="just">
              <a:lnSpc>
                <a:spcPct val="100000"/>
              </a:lnSpc>
              <a:spcBef>
                <a:spcPts val="0"/>
              </a:spcBef>
              <a:extLst>
                <a:ext uri="{35155182-B16C-46BC-9424-99874614C6A1}">
                  <wpsdc:indentchars xmlns:wpsdc="http://www.wps.cn/officeDocument/2017/drawingmlCustomData" xmlns="" val="200" checksum="316592149"/>
                </a:ext>
              </a:extLst>
            </a:pPr>
            <a:r>
              <a:rPr lang="zh-CN" altLang="en-US" sz="3600">
                <a:solidFill>
                  <a:schemeClr val="tx1"/>
                </a:solidFill>
                <a:latin typeface="黑体" panose="02010609060101010101" charset="-122"/>
                <a:ea typeface="黑体" panose="02010609060101010101" charset="-122"/>
                <a:cs typeface="黑体" panose="02010609060101010101" charset="-122"/>
              </a:rPr>
              <a:t>2、消防控制室值班人员接到火情报告后，要按照第一条“火灾自动报警系统发出的火灾报警信号处置程序”的第3项规定实施；</a:t>
            </a:r>
          </a:p>
          <a:p>
            <a:pPr indent="965200" algn="just">
              <a:lnSpc>
                <a:spcPct val="100000"/>
              </a:lnSpc>
              <a:spcBef>
                <a:spcPts val="0"/>
              </a:spcBef>
              <a:extLst>
                <a:ext uri="{35155182-B16C-46BC-9424-99874614C6A1}">
                  <wpsdc:indentchars xmlns:wpsdc="http://www.wps.cn/officeDocument/2017/drawingmlCustomData" xmlns="" val="200" checksum="316592149"/>
                </a:ext>
              </a:extLst>
            </a:pPr>
            <a:r>
              <a:rPr lang="zh-CN" altLang="en-US" sz="3600">
                <a:solidFill>
                  <a:schemeClr val="tx1"/>
                </a:solidFill>
                <a:latin typeface="黑体" panose="02010609060101010101" charset="-122"/>
                <a:ea typeface="黑体" panose="02010609060101010101" charset="-122"/>
                <a:cs typeface="黑体" panose="02010609060101010101" charset="-122"/>
              </a:rPr>
              <a:t>3、第二梯队人员接到消防控制室发出的火警指令后，要按照第一条“火灾自动报警系统发出的火灾报警信号处置程序”的第4项规定实施。</a:t>
            </a:r>
          </a:p>
        </p:txBody>
      </p:sp>
      <p:pic>
        <p:nvPicPr>
          <p:cNvPr id="4" name="图片 3" descr="稿定设计导出-20190228-194724"/>
          <p:cNvPicPr>
            <a:picLocks noChangeAspect="1"/>
          </p:cNvPicPr>
          <p:nvPr/>
        </p:nvPicPr>
        <p:blipFill>
          <a:blip r:embed="rId6" cstate="print"/>
          <a:stretch>
            <a:fillRect/>
          </a:stretch>
        </p:blipFill>
        <p:spPr>
          <a:xfrm>
            <a:off x="236220" y="385445"/>
            <a:ext cx="1417320" cy="1521460"/>
          </a:xfrm>
          <a:prstGeom prst="rect">
            <a:avLst/>
          </a:prstGeom>
        </p:spPr>
      </p:pic>
      <p:sp>
        <p:nvSpPr>
          <p:cNvPr id="5" name="文本框 4"/>
          <p:cNvSpPr txBox="1"/>
          <p:nvPr/>
        </p:nvSpPr>
        <p:spPr>
          <a:xfrm>
            <a:off x="1383665" y="457200"/>
            <a:ext cx="13976350" cy="1445260"/>
          </a:xfrm>
          <a:prstGeom prst="rect">
            <a:avLst/>
          </a:prstGeom>
          <a:noFill/>
        </p:spPr>
        <p:txBody>
          <a:bodyPr wrap="square" rtlCol="0">
            <a:spAutoFit/>
          </a:bodyPr>
          <a:lstStyle/>
          <a:p>
            <a:pPr algn="ctr"/>
            <a:r>
              <a:rPr lang="zh-CN" altLang="en-US" sz="8800">
                <a:solidFill>
                  <a:schemeClr val="bg1"/>
                </a:solidFill>
                <a:latin typeface="黑体" panose="02010609060101010101" charset="-122"/>
                <a:ea typeface="黑体" panose="02010609060101010101" charset="-122"/>
              </a:rPr>
              <a:t>消防控制室火警处置程序</a:t>
            </a:r>
          </a:p>
        </p:txBody>
      </p:sp>
      <p:sp>
        <p:nvSpPr>
          <p:cNvPr id="2" name="文本框 1"/>
          <p:cNvSpPr txBox="1"/>
          <p:nvPr/>
        </p:nvSpPr>
        <p:spPr>
          <a:xfrm>
            <a:off x="9665335" y="18995390"/>
            <a:ext cx="3775393" cy="707886"/>
          </a:xfrm>
          <a:prstGeom prst="rect">
            <a:avLst/>
          </a:prstGeom>
          <a:noFill/>
        </p:spPr>
        <p:txBody>
          <a:bodyPr wrap="none" rtlCol="0">
            <a:spAutoFit/>
          </a:bodyPr>
          <a:lstStyle/>
          <a:p>
            <a:pPr algn="l"/>
            <a:r>
              <a:rPr lang="zh-CN" altLang="en-US" sz="4000" smtClean="0">
                <a:solidFill>
                  <a:schemeClr val="bg1"/>
                </a:solidFill>
                <a:latin typeface="黑体" panose="02010609060101010101" charset="-122"/>
                <a:ea typeface="黑体" panose="02010609060101010101" charset="-122"/>
              </a:rPr>
              <a:t>消防</a:t>
            </a:r>
            <a:r>
              <a:rPr lang="zh-CN" altLang="en-US" sz="4000">
                <a:solidFill>
                  <a:schemeClr val="bg1"/>
                </a:solidFill>
                <a:latin typeface="黑体" panose="02010609060101010101" charset="-122"/>
                <a:ea typeface="黑体" panose="02010609060101010101" charset="-122"/>
              </a:rPr>
              <a:t>救援大队宣</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Words>
  <Application>WPS 演示</Application>
  <PresentationFormat>自定义</PresentationFormat>
  <Paragraphs>11</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幻灯片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李坤</cp:lastModifiedBy>
  <cp:revision>184</cp:revision>
  <dcterms:created xsi:type="dcterms:W3CDTF">2023-03-16T08:51:33Z</dcterms:created>
  <dcterms:modified xsi:type="dcterms:W3CDTF">2024-06-06T07:36:47Z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2052-11.8.2.10505</vt:lpwstr>
  </property>
  <property fmtid="{D5CDD505-2E9C-101B-9397-08002B2CF9AE}" pid="3" name="ICV">
    <vt:lpwstr>F6857469BEE04B2AB6B357B63DFFF90E</vt:lpwstr>
  </property>
</Properties>
</file>